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40000"/>
                <a:lumOff val="60000"/>
              </a:schemeClr>
            </a:gs>
            <a:gs pos="0">
              <a:schemeClr val="accent5">
                <a:lumMod val="20000"/>
                <a:lumOff val="8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1">
                <a:lumMod val="40000"/>
                <a:lumOff val="60000"/>
              </a:schemeClr>
            </a:gs>
            <a:gs pos="0">
              <a:schemeClr val="accent5">
                <a:lumMod val="20000"/>
                <a:lumOff val="80000"/>
              </a:schemeClr>
            </a:gs>
          </a:gsLst>
          <a:lin ang="1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6226" y="2004013"/>
            <a:ext cx="9362251" cy="1987076"/>
          </a:xfrm>
        </p:spPr>
        <p:txBody>
          <a:bodyPr>
            <a:noAutofit/>
          </a:bodyPr>
          <a:lstStyle/>
          <a:p>
            <a:pPr algn="ctr"/>
            <a:r>
              <a:rPr lang="ru-RU" sz="9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Служебные письма</a:t>
            </a:r>
            <a:endParaRPr lang="ru-RU" sz="96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896574" y="5131396"/>
            <a:ext cx="3156882" cy="155089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r>
              <a:rPr lang="ru-RU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ученица 11-Л класса</a:t>
            </a:r>
          </a:p>
          <a:p>
            <a:r>
              <a:rPr lang="ru-RU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Носова Ксения</a:t>
            </a:r>
            <a:endParaRPr lang="ru-RU" sz="2400" i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7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439" y="110588"/>
            <a:ext cx="5056094" cy="6451577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01675" y="110587"/>
            <a:ext cx="5292764" cy="6451577"/>
          </a:xfrm>
        </p:spPr>
        <p:txBody>
          <a:bodyPr>
            <a:normAutofit/>
          </a:bodyPr>
          <a:lstStyle/>
          <a:p>
            <a:pPr algn="l"/>
            <a:r>
              <a:rPr lang="ru-RU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Служебные письма </a:t>
            </a:r>
            <a:r>
              <a:rPr lang="en-US" sz="2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(services letters)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обобщенное название большой группы управленческих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 (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managerial documents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служат средством общения с учреждениями и частными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лицами (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private person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сообщения чего-нибудь, 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уведомления (</a:t>
            </a:r>
            <a:r>
              <a:rPr lang="en-US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notice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чем-нибудь.</a:t>
            </a: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85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7398" y="927398"/>
            <a:ext cx="5426158" cy="570155"/>
          </a:xfrm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Виды служебных писем:</a:t>
            </a:r>
            <a:endParaRPr lang="ru-RU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724" y="1212476"/>
            <a:ext cx="5426158" cy="4814944"/>
          </a:xfrm>
        </p:spPr>
        <p:txBody>
          <a:bodyPr>
            <a:noAutofit/>
          </a:bodyPr>
          <a:lstStyle/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опроводительное письмо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accompanying letter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письмо-приглашение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invitation letter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letter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sales letter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письмо-извещение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letter of notice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гарантийное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guarantee letter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письмо-напоминание (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follow-up letter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ругие письма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8000"/>
                    </a14:imgEffect>
                    <a14:imgEffect>
                      <a14:saturation sat="18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8230" y="1366221"/>
            <a:ext cx="4507454" cy="4507454"/>
          </a:xfrm>
          <a:prstGeom prst="rect">
            <a:avLst/>
          </a:prstGeom>
          <a:effectLst>
            <a:glow rad="1689100">
              <a:schemeClr val="accent1">
                <a:lumMod val="40000"/>
                <a:lumOff val="60000"/>
                <a:alpha val="63000"/>
              </a:schemeClr>
            </a:glow>
            <a:outerShdw dist="50800" dir="2340000" sx="1000" sy="1000" algn="ctr" rotWithShape="0">
              <a:srgbClr val="000000">
                <a:alpha val="43137"/>
              </a:srgbClr>
            </a:outerShd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1736865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98033"/>
            <a:ext cx="10402887" cy="871369"/>
          </a:xfr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r>
              <a:rPr lang="ru-RU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служебного письма</a:t>
            </a:r>
            <a:endParaRPr lang="ru-RU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1863" y="1506070"/>
            <a:ext cx="5045336" cy="5264075"/>
          </a:xfr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/>
          <a:lstStyle/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письмах должны быть правильно указаны составные части реквизита «адресат» (получателя письма):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фирма;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структурное подразделение;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и инициалы;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почтовый адрес получателя.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4312" y="1269402"/>
            <a:ext cx="5249975" cy="5500743"/>
          </a:xfr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algn="l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заголовочной части письма печатаются следующие реквизиты: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номер;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регистрационный номер и дату документа (если письмо является ответом);</a:t>
            </a:r>
          </a:p>
          <a:p>
            <a:pPr marL="285750" indent="-285750" algn="l">
              <a:buFont typeface="Courier New" panose="02070309020205020404" pitchFamily="49" charset="0"/>
              <a:buChar char="o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к тексту, изложенный одной фразой.</a:t>
            </a:r>
          </a:p>
          <a:p>
            <a:pPr algn="l"/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484311" y="2259106"/>
            <a:ext cx="5142400" cy="0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484311" y="2259106"/>
            <a:ext cx="0" cy="3270325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84311" y="5529431"/>
            <a:ext cx="5142400" cy="0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649775" y="2259106"/>
            <a:ext cx="0" cy="3270325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841863" y="2259106"/>
            <a:ext cx="0" cy="3270325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984263" y="2259106"/>
            <a:ext cx="0" cy="3270325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6841863" y="2259106"/>
            <a:ext cx="5142400" cy="0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6841863" y="5541982"/>
            <a:ext cx="5142400" cy="0"/>
          </a:xfrm>
          <a:prstGeom prst="line">
            <a:avLst/>
          </a:prstGeom>
          <a:effectLst>
            <a:glow rad="101600">
              <a:schemeClr val="accent6">
                <a:alpha val="4600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  <a:reflection blurRad="12700" stA="26000" endPos="32000" dist="12700" dir="5400000" sy="-100000" rotWithShape="0"/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96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724" y="408791"/>
            <a:ext cx="5426158" cy="666974"/>
          </a:xfrm>
        </p:spPr>
        <p:txBody>
          <a:bodyPr>
            <a:noAutofit/>
          </a:bodyPr>
          <a:lstStyle/>
          <a:p>
            <a:pPr algn="l"/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(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ru-RU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43493" y="2043953"/>
            <a:ext cx="11115674" cy="2936838"/>
          </a:xfrm>
        </p:spPr>
        <p:txBody>
          <a:bodyPr>
            <a:normAutofit/>
          </a:bodyPr>
          <a:lstStyle/>
          <a:p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письма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проставляется обычно в верхней правой части бланка. Определенные сложности могут возникнуть при цифровом написании даты. Стандарт ИСО 8601: 1898 рекомендует цифровое оформление даты в следующей последовательности: год, месяц, день.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2000.04.01. Из-за различия между английской и американской традициями цифрового написания даты могут возникать ошибки при ее толковании.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Однозначное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понимание даты обеспечивает ее словесно-цифровое оформление.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2000 (10 июня 2000).</a:t>
            </a:r>
          </a:p>
          <a:p>
            <a:pPr algn="l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1704" y="408791"/>
            <a:ext cx="6038066" cy="163516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3688" y="4810910"/>
            <a:ext cx="6655284" cy="189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92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6979" y="685799"/>
            <a:ext cx="4945474" cy="648149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к тексту (7)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2453" y="946674"/>
            <a:ext cx="5478377" cy="538392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76979" y="1333949"/>
            <a:ext cx="4690334" cy="1957892"/>
          </a:xfrm>
        </p:spPr>
        <p:txBody>
          <a:bodyPr>
            <a:normAutofit/>
          </a:bodyPr>
          <a:lstStyle/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к тексту письма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краткое его содержание. 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 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возобновлении поставок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(«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resumption of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deliveries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 заполнении договора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(«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filling the contract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376979" y="3291841"/>
            <a:ext cx="4945474" cy="64814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текст (8)</a:t>
            </a:r>
            <a:endParaRPr lang="ru-RU" sz="3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1376979" y="3939990"/>
            <a:ext cx="4690334" cy="23906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9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большинства писем состоит из трех частей. После приветствия или обращения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начало основного текста, где говорится о причинах обращения; в главной части текста сообщается о деталях (подробностях); в завершающей части делаются выводы, сообщается о планах на будущее и т. д.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9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3498" y="0"/>
            <a:ext cx="10133702" cy="871370"/>
          </a:xfrm>
        </p:spPr>
        <p:txBody>
          <a:bodyPr>
            <a:normAutofit/>
          </a:bodyPr>
          <a:lstStyle/>
          <a:p>
            <a:r>
              <a:rPr lang="ru-RU" sz="4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служебных писем</a:t>
            </a:r>
            <a:endParaRPr lang="ru-RU" sz="4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585" y="997421"/>
            <a:ext cx="4518212" cy="58605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186" y="997421"/>
            <a:ext cx="4547011" cy="578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79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7825" y="90543"/>
            <a:ext cx="4790739" cy="6740766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790" y="90543"/>
            <a:ext cx="4613015" cy="6637893"/>
          </a:xfrm>
          <a:prstGeom prst="rect">
            <a:avLst/>
          </a:prstGeom>
          <a:effectLst>
            <a:outerShdw blurRad="50800" dist="50800"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61768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2912" y="157162"/>
            <a:ext cx="5091113" cy="6548438"/>
          </a:xfrm>
          <a:prstGeom prst="rect">
            <a:avLst/>
          </a:prstGeom>
          <a:ln cap="rnd" cmpd="thinThick">
            <a:noFill/>
            <a:prstDash val="solid"/>
          </a:ln>
          <a:effectLst>
            <a:glow rad="254000">
              <a:schemeClr val="bg2">
                <a:lumMod val="50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425402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TC103457496[[fn=Параллакс]]</Template>
  <TotalTime>95</TotalTime>
  <Words>172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Corbel</vt:lpstr>
      <vt:lpstr>Courier New</vt:lpstr>
      <vt:lpstr>Times New Roman</vt:lpstr>
      <vt:lpstr>Параллакс</vt:lpstr>
      <vt:lpstr>Служебные письма</vt:lpstr>
      <vt:lpstr>Презентация PowerPoint</vt:lpstr>
      <vt:lpstr>Виды служебных писем:</vt:lpstr>
      <vt:lpstr>Реквизиты служебного письма</vt:lpstr>
      <vt:lpstr>Дата (date)</vt:lpstr>
      <vt:lpstr>Заголовок к тексту (7)</vt:lpstr>
      <vt:lpstr>Примеры служебных писем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Служебные письма</dc:title>
  <dc:creator>Users</dc:creator>
  <cp:lastModifiedBy>Users</cp:lastModifiedBy>
  <cp:revision>11</cp:revision>
  <dcterms:created xsi:type="dcterms:W3CDTF">2013-12-15T14:34:30Z</dcterms:created>
  <dcterms:modified xsi:type="dcterms:W3CDTF">2013-12-15T16:09:31Z</dcterms:modified>
</cp:coreProperties>
</file>