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A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680310"/>
            <a:ext cx="702443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1749245"/>
            <a:ext cx="5784825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274638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443836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BA42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59" y="680310"/>
            <a:ext cx="7619695" cy="859205"/>
          </a:xfrm>
        </p:spPr>
        <p:txBody>
          <a:bodyPr>
            <a:normAutofit/>
          </a:bodyPr>
          <a:lstStyle/>
          <a:p>
            <a:r>
              <a:rPr lang="uk-UA" dirty="0" smtClean="0"/>
              <a:t>ПРОФЕСІЯ ВЕТЕРИНАР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6388"/>
            <a:ext cx="5357818" cy="157161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Презентацію підготувала</a:t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11-В класу</a:t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Кузнецовської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гімназії</a:t>
            </a:r>
            <a:b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Турик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Даша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4329114" cy="4525963"/>
          </a:xfrm>
        </p:spPr>
        <p:txBody>
          <a:bodyPr/>
          <a:lstStyle/>
          <a:p>
            <a:endParaRPr lang="en-US" dirty="0" smtClean="0"/>
          </a:p>
          <a:p>
            <a:r>
              <a:rPr lang="uk-UA" dirty="0" smtClean="0"/>
              <a:t>Ветеринари - це фахівці з вищою освітою, які проводять діагностику та лікування тварин, та профілактику їх захворювань.</a:t>
            </a:r>
            <a:endParaRPr lang="en-US" dirty="0"/>
          </a:p>
        </p:txBody>
      </p:sp>
      <p:pic>
        <p:nvPicPr>
          <p:cNvPr id="4" name="Рисунок 3" descr="Fotolia_25682946_Subscription_XL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500174"/>
            <a:ext cx="3615493" cy="384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1357298"/>
            <a:ext cx="8401080" cy="3784195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Зазвичай ветеринарія має дві спеціалізації - лікування дрібних і великих </a:t>
            </a:r>
            <a:r>
              <a:rPr lang="uk-UA" sz="3200" dirty="0" smtClean="0"/>
              <a:t>тварин.</a:t>
            </a:r>
            <a:endParaRPr lang="en-US" sz="3200" dirty="0"/>
          </a:p>
        </p:txBody>
      </p:sp>
      <p:pic>
        <p:nvPicPr>
          <p:cNvPr id="10" name="Рисунок 9" descr="cute-animals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857496"/>
            <a:ext cx="4250328" cy="2831781"/>
          </a:xfrm>
          <a:prstGeom prst="rect">
            <a:avLst/>
          </a:prstGeom>
        </p:spPr>
      </p:pic>
      <p:pic>
        <p:nvPicPr>
          <p:cNvPr id="11" name="Рисунок 10" descr="d74cc3acd8d1f00d640747466a69d5f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496"/>
            <a:ext cx="4000528" cy="286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Де працює Ветеринар: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728" y="1428736"/>
            <a:ext cx="4143404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Ветеринарні </a:t>
            </a:r>
            <a:r>
              <a:rPr lang="uk-UA" dirty="0" smtClean="0"/>
              <a:t>клініки і станції; лабораторії, що займаються вивченням рідкісних хвороб, епідеміологічною обстановкою, розробкою вакцин, генними дослідженнями. </a:t>
            </a:r>
            <a:br>
              <a:rPr lang="uk-UA" dirty="0" smtClean="0"/>
            </a:br>
            <a:endParaRPr lang="en-US" dirty="0" smtClean="0"/>
          </a:p>
        </p:txBody>
      </p:sp>
      <p:pic>
        <p:nvPicPr>
          <p:cNvPr id="6" name="Рисунок 5" descr="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14488"/>
            <a:ext cx="3189901" cy="31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Особисті якості: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6710784" cy="4275740"/>
          </a:xfrm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14422"/>
            <a:ext cx="64294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Абсолютна і безмежна любов до тварин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Уміння швидко ухвалювати рішення в нестандартних ситуаціях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Сміливість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Фізична сила і витривалість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6" name="Рисунок 5" descr="Carmel-Veterinaria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357694"/>
            <a:ext cx="4502926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9286940" cy="221457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ДЯКУЮ ЗА УВАГУ !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928934"/>
            <a:ext cx="5357818" cy="1571612"/>
          </a:xfrm>
        </p:spPr>
        <p:txBody>
          <a:bodyPr>
            <a:normAutofit/>
          </a:bodyPr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89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ПРОФЕСІЯ ВЕТЕРИНАР</vt:lpstr>
      <vt:lpstr>Слайд 2</vt:lpstr>
      <vt:lpstr>Слайд 3</vt:lpstr>
      <vt:lpstr>Де працює Ветеринар:</vt:lpstr>
      <vt:lpstr>Особисті якості:</vt:lpstr>
      <vt:lpstr>ДЯКУЮ ЗА УВАГУ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home</cp:lastModifiedBy>
  <cp:revision>17</cp:revision>
  <dcterms:created xsi:type="dcterms:W3CDTF">2013-08-21T19:17:07Z</dcterms:created>
  <dcterms:modified xsi:type="dcterms:W3CDTF">2013-11-29T17:05:56Z</dcterms:modified>
</cp:coreProperties>
</file>