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5%D0%B2%D1%80%D0%BE%D0%BF%D0%B0" TargetMode="External"/><Relationship Id="rId2" Type="http://schemas.openxmlformats.org/officeDocument/2006/relationships/hyperlink" Target="http://ru.wikipedia.org/wiki/%D0%A1%D0%A8%D0%9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%D0%A1%D1%83%D0%B1%D0%BA%D1%83%D0%BB%D1%8C%D1%82%D1%83%D1%80%D0%B0" TargetMode="External"/><Relationship Id="rId4" Type="http://schemas.openxmlformats.org/officeDocument/2006/relationships/hyperlink" Target="http://ru.wikipedia.org/wiki/%D0%A0%D0%BE%D1%81%D1%81%D0%B8%D1%8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1%D0%B0%D0%B9%D0%BA-%D1%88%D0%BE%D1%8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828799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Кто такие </a:t>
            </a:r>
            <a:r>
              <a:rPr lang="ru-RU" dirty="0" err="1" smtClean="0">
                <a:solidFill>
                  <a:schemeClr val="bg1"/>
                </a:solidFill>
              </a:rPr>
              <a:t>б</a:t>
            </a:r>
            <a:r>
              <a:rPr lang="ru-RU" dirty="0" err="1" smtClean="0">
                <a:solidFill>
                  <a:schemeClr val="bg1"/>
                </a:solidFill>
              </a:rPr>
              <a:t>айкеры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0" y="3124200"/>
            <a:ext cx="5334000" cy="3124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Презентация на тему:</a:t>
            </a:r>
          </a:p>
          <a:p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Байкеры</a:t>
            </a:r>
            <a:endParaRPr lang="ru-RU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Ученика 11-Б класса</a:t>
            </a:r>
          </a:p>
          <a:p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Ровеньковской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гимназии №1</a:t>
            </a:r>
          </a:p>
          <a:p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Резникова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Игоря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edge/>
    <p:sndAc>
      <p:stSnd>
        <p:snd r:embed="rId2" name="wind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Список использованной литературы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1.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http://ru.wikipedia.org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/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2..</a:t>
            </a:r>
            <a:r>
              <a:rPr lang="en-US" dirty="0" smtClean="0">
                <a:solidFill>
                  <a:schemeClr val="bg1"/>
                </a:solidFill>
              </a:rPr>
              <a:t>http</a:t>
            </a:r>
            <a:r>
              <a:rPr lang="en-US" dirty="0" smtClean="0">
                <a:solidFill>
                  <a:schemeClr val="bg1"/>
                </a:solidFill>
              </a:rPr>
              <a:t>://</a:t>
            </a:r>
            <a:r>
              <a:rPr lang="en-US" dirty="0" smtClean="0">
                <a:solidFill>
                  <a:schemeClr val="bg1"/>
                </a:solidFill>
              </a:rPr>
              <a:t>www.moto16rus.narod.ru/bikers.htm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3.</a:t>
            </a:r>
            <a:r>
              <a:rPr lang="en-US" dirty="0" smtClean="0">
                <a:solidFill>
                  <a:schemeClr val="bg1"/>
                </a:solidFill>
              </a:rPr>
              <a:t> http://drive2moto.ru/blog/4857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План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3810000"/>
          </a:xfrm>
        </p:spPr>
        <p:txBody>
          <a:bodyPr>
            <a:normAutofit lnSpcReduction="10000"/>
          </a:bodyPr>
          <a:lstStyle/>
          <a:p>
            <a:pPr lvl="5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1.Байкеры-Самые первые.</a:t>
            </a:r>
          </a:p>
          <a:p>
            <a:pPr lvl="5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2.Образ </a:t>
            </a:r>
            <a:r>
              <a:rPr lang="ru-RU" sz="3200" dirty="0" err="1" smtClean="0">
                <a:solidFill>
                  <a:schemeClr val="bg1"/>
                </a:solidFill>
              </a:rPr>
              <a:t>байкера</a:t>
            </a:r>
            <a:endParaRPr lang="ru-RU" sz="3200" dirty="0" smtClean="0">
              <a:solidFill>
                <a:schemeClr val="bg1"/>
              </a:solidFill>
            </a:endParaRPr>
          </a:p>
          <a:p>
            <a:pPr lvl="5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3.Зарождение</a:t>
            </a:r>
          </a:p>
          <a:p>
            <a:pPr lvl="5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4.Поверие</a:t>
            </a:r>
          </a:p>
          <a:p>
            <a:pPr lvl="5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5.Слеты</a:t>
            </a:r>
          </a:p>
          <a:p>
            <a:pPr lvl="5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6.Стантрайдинг</a:t>
            </a:r>
          </a:p>
          <a:p>
            <a:pPr lvl="5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7.Спортбайки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0959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6400800" cy="50292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Байкеры</a:t>
            </a:r>
            <a:r>
              <a:rPr lang="ru-RU" b="1" dirty="0" smtClean="0">
                <a:solidFill>
                  <a:schemeClr val="bg1"/>
                </a:solidFill>
              </a:rPr>
              <a:t> стали по-настоящему первой белой молодежной субкультурой со своим стилем, языком и манерой поведения. Массовая культура сделала из них миф, настолько притягательный в своей “</a:t>
            </a:r>
            <a:r>
              <a:rPr lang="ru-RU" b="1" dirty="0" err="1" smtClean="0">
                <a:solidFill>
                  <a:schemeClr val="bg1"/>
                </a:solidFill>
              </a:rPr>
              <a:t>наоборотности</a:t>
            </a:r>
            <a:r>
              <a:rPr lang="ru-RU" b="1" dirty="0" smtClean="0">
                <a:solidFill>
                  <a:schemeClr val="bg1"/>
                </a:solidFill>
              </a:rPr>
              <a:t>” и “отвратности”, что мотоциклетные субкультуры оказались самыми живучими – существуя по сей день, они так и не пережили своего упадка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При этом слове сразу возникает образ крепкого мужика с характерным "пивным" животиком, в чёрной </a:t>
            </a:r>
            <a:r>
              <a:rPr lang="ru-RU" dirty="0" err="1" smtClean="0">
                <a:solidFill>
                  <a:schemeClr val="bg1"/>
                </a:solidFill>
              </a:rPr>
              <a:t>бандане</a:t>
            </a:r>
            <a:r>
              <a:rPr lang="ru-RU" dirty="0" smtClean="0">
                <a:solidFill>
                  <a:schemeClr val="bg1"/>
                </a:solidFill>
              </a:rPr>
              <a:t> и проклёпанной кожанке-косухе или жилетке с логотипом клуба на спине, в кожаных штанах, усато-бородатого, с руками, покрытыми замысловатой татуировкой, а главное - на мощном "железном коне", любовно доведённом своими руками до совершенства, как по ходовым качествам, так и по внешнему виду.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Зарождение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47500" lnSpcReduction="20000"/>
          </a:bodyPr>
          <a:lstStyle/>
          <a:p>
            <a:r>
              <a:rPr lang="ru-RU" sz="4200" dirty="0" err="1" smtClean="0">
                <a:solidFill>
                  <a:schemeClr val="bg1"/>
                </a:solidFill>
              </a:rPr>
              <a:t>Байкерское</a:t>
            </a:r>
            <a:r>
              <a:rPr lang="ru-RU" sz="4200" dirty="0" smtClean="0">
                <a:solidFill>
                  <a:schemeClr val="bg1"/>
                </a:solidFill>
              </a:rPr>
              <a:t> движение зародилось в 1950-х годах в </a:t>
            </a:r>
            <a:r>
              <a:rPr lang="ru-RU" sz="4200" dirty="0" smtClean="0">
                <a:solidFill>
                  <a:schemeClr val="bg1"/>
                </a:solidFill>
                <a:hlinkClick r:id="rId2" tooltip="США"/>
              </a:rPr>
              <a:t>США</a:t>
            </a:r>
            <a:r>
              <a:rPr lang="ru-RU" sz="4200" dirty="0" smtClean="0">
                <a:solidFill>
                  <a:schemeClr val="bg1"/>
                </a:solidFill>
              </a:rPr>
              <a:t>, проникло в </a:t>
            </a:r>
            <a:r>
              <a:rPr lang="ru-RU" sz="4200" dirty="0" smtClean="0">
                <a:solidFill>
                  <a:schemeClr val="bg1"/>
                </a:solidFill>
                <a:hlinkClick r:id="rId3" tooltip="Европа"/>
              </a:rPr>
              <a:t>Европу</a:t>
            </a:r>
            <a:r>
              <a:rPr lang="ru-RU" sz="4200" dirty="0" smtClean="0">
                <a:solidFill>
                  <a:schemeClr val="bg1"/>
                </a:solidFill>
              </a:rPr>
              <a:t> и </a:t>
            </a:r>
            <a:r>
              <a:rPr lang="ru-RU" sz="4200" dirty="0" smtClean="0">
                <a:solidFill>
                  <a:schemeClr val="bg1"/>
                </a:solidFill>
                <a:hlinkClick r:id="rId4" tooltip="Россия"/>
              </a:rPr>
              <a:t>Россию</a:t>
            </a:r>
            <a:r>
              <a:rPr lang="ru-RU" sz="4200" dirty="0" smtClean="0">
                <a:solidFill>
                  <a:schemeClr val="bg1"/>
                </a:solidFill>
              </a:rPr>
              <a:t> в 1970-х </a:t>
            </a:r>
            <a:r>
              <a:rPr lang="ru-RU" sz="4200" dirty="0" smtClean="0">
                <a:solidFill>
                  <a:schemeClr val="bg1"/>
                </a:solidFill>
              </a:rPr>
              <a:t>какое-то </a:t>
            </a:r>
            <a:r>
              <a:rPr lang="ru-RU" sz="4200" dirty="0" smtClean="0">
                <a:solidFill>
                  <a:schemeClr val="bg1"/>
                </a:solidFill>
              </a:rPr>
              <a:t>время входило в состав </a:t>
            </a:r>
            <a:r>
              <a:rPr lang="ru-RU" sz="4200" dirty="0" smtClean="0">
                <a:solidFill>
                  <a:schemeClr val="bg1"/>
                </a:solidFill>
                <a:hlinkClick r:id="rId5" tooltip="Субкультура"/>
              </a:rPr>
              <a:t>субкультуры</a:t>
            </a:r>
            <a:r>
              <a:rPr lang="ru-RU" sz="4200" dirty="0" smtClean="0">
                <a:solidFill>
                  <a:schemeClr val="bg1"/>
                </a:solidFill>
              </a:rPr>
              <a:t>, </a:t>
            </a:r>
            <a:r>
              <a:rPr lang="ru-RU" sz="4200" dirty="0" smtClean="0">
                <a:solidFill>
                  <a:schemeClr val="bg1"/>
                </a:solidFill>
              </a:rPr>
              <a:t>когда </a:t>
            </a:r>
            <a:r>
              <a:rPr lang="ru-RU" sz="4200" dirty="0" err="1" smtClean="0">
                <a:solidFill>
                  <a:schemeClr val="bg1"/>
                </a:solidFill>
              </a:rPr>
              <a:t>байкеры</a:t>
            </a:r>
            <a:r>
              <a:rPr lang="ru-RU" sz="4200" dirty="0" smtClean="0">
                <a:solidFill>
                  <a:schemeClr val="bg1"/>
                </a:solidFill>
              </a:rPr>
              <a:t> были разделены на несколько агрессивных и враждующих группировок.</a:t>
            </a:r>
          </a:p>
          <a:p>
            <a:r>
              <a:rPr lang="ru-RU" sz="4200" dirty="0" smtClean="0">
                <a:solidFill>
                  <a:schemeClr val="bg1"/>
                </a:solidFill>
              </a:rPr>
              <a:t>До недавнего времени понятие «</a:t>
            </a:r>
            <a:r>
              <a:rPr lang="ru-RU" sz="4200" dirty="0" err="1" smtClean="0">
                <a:solidFill>
                  <a:schemeClr val="bg1"/>
                </a:solidFill>
              </a:rPr>
              <a:t>байкер</a:t>
            </a:r>
            <a:r>
              <a:rPr lang="ru-RU" sz="4200" dirty="0" smtClean="0">
                <a:solidFill>
                  <a:schemeClr val="bg1"/>
                </a:solidFill>
              </a:rPr>
              <a:t>» распространялось исключительно на владельцев </a:t>
            </a:r>
            <a:r>
              <a:rPr lang="ru-RU" sz="4200" dirty="0" err="1" smtClean="0">
                <a:solidFill>
                  <a:schemeClr val="bg1"/>
                </a:solidFill>
              </a:rPr>
              <a:t>чопперов</a:t>
            </a:r>
            <a:r>
              <a:rPr lang="ru-RU" sz="4200" dirty="0" smtClean="0">
                <a:solidFill>
                  <a:schemeClr val="bg1"/>
                </a:solidFill>
              </a:rPr>
              <a:t> и непременно ассоциировалось с вынесенным далеко вперёд передним колесом, обилием хрома, кожи, длинными волосами и бородой мотоциклиста. Однако, с конца 90-х годов на дорогах всё чаще стали появляться мотоциклы с </a:t>
            </a:r>
            <a:r>
              <a:rPr lang="ru-RU" sz="4200" dirty="0" err="1" smtClean="0">
                <a:solidFill>
                  <a:schemeClr val="bg1"/>
                </a:solidFill>
              </a:rPr>
              <a:t>высокооборотистыми</a:t>
            </a:r>
            <a:r>
              <a:rPr lang="ru-RU" sz="4200" dirty="0" smtClean="0">
                <a:solidFill>
                  <a:schemeClr val="bg1"/>
                </a:solidFill>
              </a:rPr>
              <a:t> двигателями и улучшенной пластиковыми обтекателями аэродинамикой — </a:t>
            </a:r>
            <a:r>
              <a:rPr lang="ru-RU" sz="4200" dirty="0" err="1" smtClean="0">
                <a:solidFill>
                  <a:schemeClr val="bg1"/>
                </a:solidFill>
              </a:rPr>
              <a:t>спортбайки</a:t>
            </a:r>
            <a:r>
              <a:rPr lang="ru-RU" sz="4200" dirty="0" smtClean="0">
                <a:solidFill>
                  <a:schemeClr val="bg1"/>
                </a:solidFill>
              </a:rPr>
              <a:t>. На протяжении долгого времени </a:t>
            </a:r>
            <a:r>
              <a:rPr lang="ru-RU" sz="4200" dirty="0" err="1" smtClean="0">
                <a:solidFill>
                  <a:schemeClr val="bg1"/>
                </a:solidFill>
              </a:rPr>
              <a:t>спортбайкеры</a:t>
            </a:r>
            <a:r>
              <a:rPr lang="ru-RU" sz="4200" dirty="0" smtClean="0">
                <a:solidFill>
                  <a:schemeClr val="bg1"/>
                </a:solidFill>
              </a:rPr>
              <a:t> не признавались «истинными» </a:t>
            </a:r>
            <a:r>
              <a:rPr lang="ru-RU" sz="4200" dirty="0" err="1" smtClean="0">
                <a:solidFill>
                  <a:schemeClr val="bg1"/>
                </a:solidFill>
              </a:rPr>
              <a:t>байкерами</a:t>
            </a:r>
            <a:r>
              <a:rPr lang="ru-RU" sz="4200" dirty="0" smtClean="0">
                <a:solidFill>
                  <a:schemeClr val="bg1"/>
                </a:solidFill>
              </a:rPr>
              <a:t> как члены </a:t>
            </a:r>
            <a:r>
              <a:rPr lang="ru-RU" sz="4200" dirty="0" err="1" smtClean="0">
                <a:solidFill>
                  <a:schemeClr val="bg1"/>
                </a:solidFill>
              </a:rPr>
              <a:t>байкерского</a:t>
            </a:r>
            <a:r>
              <a:rPr lang="ru-RU" sz="4200" dirty="0" smtClean="0">
                <a:solidFill>
                  <a:schemeClr val="bg1"/>
                </a:solidFill>
              </a:rPr>
              <a:t> сообщества, даже такой жест, как приветственное поднятие руки при встрече на дороге, на них не распространялся. Причина такой конфронтации крылась в облике мотоцикла и манере езды. Высокая скорость </a:t>
            </a:r>
            <a:r>
              <a:rPr lang="ru-RU" sz="4200" dirty="0" err="1" smtClean="0">
                <a:solidFill>
                  <a:schemeClr val="bg1"/>
                </a:solidFill>
              </a:rPr>
              <a:t>спортбайка</a:t>
            </a:r>
            <a:r>
              <a:rPr lang="ru-RU" sz="4200" dirty="0" smtClean="0">
                <a:solidFill>
                  <a:schemeClr val="bg1"/>
                </a:solidFill>
              </a:rPr>
              <a:t> и мотоциклист в полной экипировке, больше похожий на космонавта в скафандре, не вязались в понимании </a:t>
            </a:r>
            <a:r>
              <a:rPr lang="ru-RU" sz="4200" dirty="0" err="1" smtClean="0">
                <a:solidFill>
                  <a:schemeClr val="bg1"/>
                </a:solidFill>
              </a:rPr>
              <a:t>байкеров</a:t>
            </a:r>
            <a:r>
              <a:rPr lang="ru-RU" sz="4200" dirty="0" smtClean="0">
                <a:solidFill>
                  <a:schemeClr val="bg1"/>
                </a:solidFill>
              </a:rPr>
              <a:t> старой формации с обликом настоящего </a:t>
            </a:r>
            <a:r>
              <a:rPr lang="ru-RU" sz="4200" dirty="0" err="1" smtClean="0">
                <a:solidFill>
                  <a:schemeClr val="bg1"/>
                </a:solidFill>
              </a:rPr>
              <a:t>байкера</a:t>
            </a:r>
            <a:r>
              <a:rPr lang="ru-RU" sz="4200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Поверие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Многое в их внешности с одной стороны, призвано эпатировать "добропорядочную" публику, но с другой - несёт для участников движения определённый смысл. Например, череп с одной стороны показывает презрение к смерти, а с другой - служит своего рода оберегом. По какой-то легенде смерть, приходя за человеком, ставила на нём свою метку в виде черепа. У </a:t>
            </a:r>
            <a:r>
              <a:rPr lang="ru-RU" dirty="0" err="1" smtClean="0">
                <a:solidFill>
                  <a:schemeClr val="bg1"/>
                </a:solidFill>
              </a:rPr>
              <a:t>байкеров</a:t>
            </a:r>
            <a:r>
              <a:rPr lang="ru-RU" dirty="0" smtClean="0">
                <a:solidFill>
                  <a:schemeClr val="bg1"/>
                </a:solidFill>
              </a:rPr>
              <a:t> считается, что придя и заметив этот знак, смерть решит, что была здесь и уйдёт.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</a:t>
            </a:r>
            <a:r>
              <a:rPr lang="ru-RU" dirty="0" smtClean="0">
                <a:solidFill>
                  <a:schemeClr val="bg1"/>
                </a:solidFill>
              </a:rPr>
              <a:t>леты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Ещё одним немаловажным проявлением </a:t>
            </a:r>
            <a:r>
              <a:rPr lang="ru-RU" dirty="0" err="1" smtClean="0">
                <a:solidFill>
                  <a:schemeClr val="bg1"/>
                </a:solidFill>
              </a:rPr>
              <a:t>байкерской</a:t>
            </a:r>
            <a:r>
              <a:rPr lang="ru-RU" dirty="0" smtClean="0">
                <a:solidFill>
                  <a:schemeClr val="bg1"/>
                </a:solidFill>
              </a:rPr>
              <a:t> субкультуры являются многочисленные </a:t>
            </a:r>
            <a:r>
              <a:rPr lang="ru-RU" dirty="0" err="1" smtClean="0">
                <a:solidFill>
                  <a:schemeClr val="bg1"/>
                </a:solidFill>
                <a:hlinkClick r:id="rId2" tooltip="Байк-шоу"/>
              </a:rPr>
              <a:t>байк-шоу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байкслеты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мотошоу</a:t>
            </a:r>
            <a:r>
              <a:rPr lang="ru-RU" dirty="0" smtClean="0">
                <a:solidFill>
                  <a:schemeClr val="bg1"/>
                </a:solidFill>
              </a:rPr>
              <a:t> и другие мероприятия связанные с мотоциклами. Чаще всего такие мероприятия носят характер шоу с приглашением музыкантов, стриптизёрш, каскадёров. Немаловажной составляющей является употребление спиртных напитков, прежде всего пива.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Стантрайдинг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Свое название этот экстремальный вид спорта получил от английских слов — </a:t>
            </a:r>
            <a:r>
              <a:rPr lang="ru-RU" dirty="0" err="1" smtClean="0">
                <a:solidFill>
                  <a:schemeClr val="bg1"/>
                </a:solidFill>
              </a:rPr>
              <a:t>stunt</a:t>
            </a:r>
            <a:r>
              <a:rPr lang="ru-RU" dirty="0" smtClean="0">
                <a:solidFill>
                  <a:schemeClr val="bg1"/>
                </a:solidFill>
              </a:rPr>
              <a:t> (в переводе «трюк») и </a:t>
            </a:r>
            <a:r>
              <a:rPr lang="ru-RU" dirty="0" err="1" smtClean="0">
                <a:solidFill>
                  <a:schemeClr val="bg1"/>
                </a:solidFill>
              </a:rPr>
              <a:t>ride</a:t>
            </a:r>
            <a:r>
              <a:rPr lang="ru-RU" dirty="0" smtClean="0">
                <a:solidFill>
                  <a:schemeClr val="bg1"/>
                </a:solidFill>
              </a:rPr>
              <a:t> («езда»). Увлекаются им настоящие фанаты двухколесных </a:t>
            </a:r>
            <a:r>
              <a:rPr lang="ru-RU" dirty="0" smtClean="0">
                <a:solidFill>
                  <a:schemeClr val="bg1"/>
                </a:solidFill>
              </a:rPr>
              <a:t>машин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Езда </a:t>
            </a:r>
            <a:r>
              <a:rPr lang="ru-RU" dirty="0" smtClean="0">
                <a:solidFill>
                  <a:schemeClr val="bg1"/>
                </a:solidFill>
              </a:rPr>
              <a:t>на переднем колесе у </a:t>
            </a:r>
            <a:r>
              <a:rPr lang="ru-RU" dirty="0" err="1" smtClean="0">
                <a:solidFill>
                  <a:schemeClr val="bg1"/>
                </a:solidFill>
              </a:rPr>
              <a:t>райдеров</a:t>
            </a:r>
            <a:r>
              <a:rPr lang="ru-RU" dirty="0" smtClean="0">
                <a:solidFill>
                  <a:schemeClr val="bg1"/>
                </a:solidFill>
              </a:rPr>
              <a:t> называется «</a:t>
            </a:r>
            <a:r>
              <a:rPr lang="ru-RU" dirty="0" err="1" smtClean="0">
                <a:solidFill>
                  <a:schemeClr val="bg1"/>
                </a:solidFill>
              </a:rPr>
              <a:t>стоппи</a:t>
            </a:r>
            <a:r>
              <a:rPr lang="ru-RU" dirty="0" smtClean="0">
                <a:solidFill>
                  <a:schemeClr val="bg1"/>
                </a:solidFill>
              </a:rPr>
              <a:t>», на заднем - «</a:t>
            </a:r>
            <a:r>
              <a:rPr lang="ru-RU" dirty="0" err="1" smtClean="0">
                <a:solidFill>
                  <a:schemeClr val="bg1"/>
                </a:solidFill>
              </a:rPr>
              <a:t>вилли</a:t>
            </a:r>
            <a:r>
              <a:rPr lang="ru-RU" dirty="0" smtClean="0">
                <a:solidFill>
                  <a:schemeClr val="bg1"/>
                </a:solidFill>
              </a:rPr>
              <a:t>». Еще есть «</a:t>
            </a:r>
            <a:r>
              <a:rPr lang="ru-RU" dirty="0" err="1" smtClean="0">
                <a:solidFill>
                  <a:schemeClr val="bg1"/>
                </a:solidFill>
              </a:rPr>
              <a:t>донутс</a:t>
            </a:r>
            <a:r>
              <a:rPr lang="ru-RU" dirty="0" smtClean="0">
                <a:solidFill>
                  <a:schemeClr val="bg1"/>
                </a:solidFill>
              </a:rPr>
              <a:t>» — это когда </a:t>
            </a:r>
            <a:r>
              <a:rPr lang="ru-RU" dirty="0" err="1" smtClean="0">
                <a:solidFill>
                  <a:schemeClr val="bg1"/>
                </a:solidFill>
              </a:rPr>
              <a:t>райдер</a:t>
            </a:r>
            <a:r>
              <a:rPr lang="ru-RU" dirty="0" smtClean="0">
                <a:solidFill>
                  <a:schemeClr val="bg1"/>
                </a:solidFill>
              </a:rPr>
              <a:t> вращается на заднем колесе на месте, либо контролируемый занос. Эти три элемента составляют обязательную программу мирового первенства по </a:t>
            </a:r>
            <a:r>
              <a:rPr lang="ru-RU" dirty="0" err="1" smtClean="0">
                <a:solidFill>
                  <a:schemeClr val="bg1"/>
                </a:solidFill>
              </a:rPr>
              <a:t>стантрайдингу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Спортбайки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Посадка пилота на </a:t>
            </a:r>
            <a:r>
              <a:rPr lang="ru-RU" sz="2400" dirty="0" err="1" smtClean="0">
                <a:solidFill>
                  <a:schemeClr val="bg1"/>
                </a:solidFill>
              </a:rPr>
              <a:t>спортбайке</a:t>
            </a:r>
            <a:r>
              <a:rPr lang="ru-RU" sz="2400" dirty="0" smtClean="0">
                <a:solidFill>
                  <a:schemeClr val="bg1"/>
                </a:solidFill>
              </a:rPr>
              <a:t> диктуется требованиями к минимизации воздушного сопротивления и максимальной управляемости в поворотах. Поэтому подножки пилота подняты и отодвинуты назад, а сам пилот сидит, сильно наклонившись вперёд, во время гонки — лёжа на баке. Такая посадка удобна для управления, но не рассчитана на длительную езду. По этой же причине пассажирское сиденье на гражданских </a:t>
            </a:r>
            <a:r>
              <a:rPr lang="ru-RU" sz="2400" dirty="0" err="1" smtClean="0">
                <a:solidFill>
                  <a:schemeClr val="bg1"/>
                </a:solidFill>
              </a:rPr>
              <a:t>спортбайках</a:t>
            </a:r>
            <a:r>
              <a:rPr lang="ru-RU" sz="2400" dirty="0" smtClean="0">
                <a:solidFill>
                  <a:schemeClr val="bg1"/>
                </a:solidFill>
              </a:rPr>
              <a:t> не рассчитано на длительную езду пассажира на нём, а на многих мотоциклах его нет вовсе — на его месте стоит аэродинамический колпак.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505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Кто такие байкеры</vt:lpstr>
      <vt:lpstr>План</vt:lpstr>
      <vt:lpstr>Слайд 3</vt:lpstr>
      <vt:lpstr>Слайд 4</vt:lpstr>
      <vt:lpstr>Зарождение</vt:lpstr>
      <vt:lpstr>Поверие</vt:lpstr>
      <vt:lpstr>Слеты</vt:lpstr>
      <vt:lpstr>Стантрайдинг</vt:lpstr>
      <vt:lpstr>Спортбайки</vt:lpstr>
      <vt:lpstr>Список использованной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 такие байкеры</dc:title>
  <dc:creator>Igor</dc:creator>
  <cp:lastModifiedBy>Igor</cp:lastModifiedBy>
  <cp:revision>5</cp:revision>
  <dcterms:created xsi:type="dcterms:W3CDTF">2013-10-10T18:23:55Z</dcterms:created>
  <dcterms:modified xsi:type="dcterms:W3CDTF">2013-10-10T19:18:01Z</dcterms:modified>
</cp:coreProperties>
</file>