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EC6B-9B43-43C0-A057-D44194ADEA4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BCBB-6A4B-4A7C-BB21-16724AE193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Education in Great Britain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citypics.ru/wp-content/uploads/2012/01/oxford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429750" cy="6858000"/>
          </a:xfrm>
          <a:prstGeom prst="rect">
            <a:avLst/>
          </a:prstGeom>
          <a:noFill/>
        </p:spPr>
      </p:pic>
      <p:pic>
        <p:nvPicPr>
          <p:cNvPr id="22532" name="Picture 4" descr="http://webmandry.com/images/stories/2012/11/oxford/oxford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  <p:pic>
        <p:nvPicPr>
          <p:cNvPr id="22534" name="Picture 6" descr="http://www.fjord.travel/sites/default/files/photos/velikobritaniya/kembridzh/Kembridzh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  <p:pic>
        <p:nvPicPr>
          <p:cNvPr id="22536" name="Picture 8" descr="http://www.orangesmile.com/common/img_cities_original/cambridge--2591658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53600" cy="728662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you for your attention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http://save-investksv.ru/images/wysiwyg/22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3429024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Compulsory education in Great Britain are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Primary school</a:t>
            </a:r>
          </a:p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Secondary school</a:t>
            </a:r>
          </a:p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Further education</a:t>
            </a:r>
          </a:p>
          <a:p>
            <a:pPr>
              <a:buNone/>
            </a:pP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(university)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http://www.menedzerkultury.ifg.uni.wroc.pl/obrazy/u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3000396" cy="1571636"/>
          </a:xfrm>
          <a:prstGeom prst="rect">
            <a:avLst/>
          </a:prstGeom>
          <a:noFill/>
        </p:spPr>
      </p:pic>
      <p:pic>
        <p:nvPicPr>
          <p:cNvPr id="5" name="Picture 6" descr="http://gergebil.dagschool.com/_http_schools/1712/gergebil/fck_user_files/images/ad3a789759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2"/>
            <a:ext cx="3228975" cy="40386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Nursery school</a:t>
            </a:r>
            <a:endParaRPr lang="ru-RU" sz="48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There are many children who attend a nursery school from the age of 3, but it is not compulsory.</a:t>
            </a:r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Children are taught to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sing,draw,they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play different creative games.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Compulsory education </a:t>
            </a:r>
          </a:p>
          <a:p>
            <a:pPr>
              <a:buNone/>
            </a:pP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begins at the age of 5, </a:t>
            </a:r>
          </a:p>
          <a:p>
            <a:pPr>
              <a:buNone/>
            </a:pP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when children go to</a:t>
            </a:r>
          </a:p>
          <a:p>
            <a:pPr>
              <a:buNone/>
            </a:pP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primary school.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100" name="Picture 4" descr="http://childcarecenter.us/static/images/providers/4/152264/DSC_0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4714876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Primary school</a:t>
            </a:r>
            <a:endParaRPr lang="ru-RU" sz="48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All children start primary school by the age of 5.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Primary education lasts for 6 years.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They attend the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infact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school from 5 to 7 and then junior school until they are 11.</a:t>
            </a:r>
          </a:p>
          <a:p>
            <a:endParaRPr lang="ru-RU" dirty="0"/>
          </a:p>
        </p:txBody>
      </p:sp>
      <p:sp>
        <p:nvSpPr>
          <p:cNvPr id="16388" name="AutoShape 4" descr="data:image/jpeg;base64,/9j/4AAQSkZJRgABAQAAAQABAAD/2wCEAAkGBxQTEhUUExQVFhQXGBcYGBgVGBcXGBwcHBcXFxQYGBQYHCggHBolHBcUITEhJSkrLi4uFx8zODMsNygtLisBCgoKDg0OGxAQGywkICQsLCwsLCwsLCwsLCwsLCwsLCwsLCwsLCwsLCwsLCwsLCwsLCwsLCwsLCwsLCwsLCwsLP/AABEIALcBEwMBEQACEQEDEQH/xAAcAAABBQEBAQAAAAAAAAAAAAAFAgMEBgcBAAj/xABIEAACAAMFAwcGCwcEAgMAAAABAgADEQQFEiExBkFREyJhcYGRsQcyU6HB0RQWIyRCUmJykuHwFTNDgqKy0jRjc+LC8RdEg//EABoBAAIDAQEAAAAAAAAAAAAAAAMEAAECBQb/xAA1EQACAQIFAgQDBwUBAQEAAAAAAQIDEQQSEyExQVEUIjJhBXGhM1KBkbHB8BUjQtHh8bIk/9oADAMBAAIRAxEAPwCtyBlDoux9RFlDoEWUOARaIa/snnY5P3RHKqrzsajwgqGjBoUrRCGa+UYfOl+57TD2E9LF6vJWBDQMuXk0Pys37q+JhTFcILS5L+GGuXCE9g4usWQ5WKIcSYDoQYhDtBWuVYrKr3JcjXnYlny2lkkBtSNY3GVncpq6sBbJspKkOsxWmFlO81GdRpBJ1pSVmYUEiyNATY0HNeiBRlJys1sadrDdqNUf7p8IPa1gadzH7NbZ0sURnUcBD8qVOe8kmLqTXBNF5TuRLco1cQED8NRzWyo1meUii+p/pG9Ua8JR+6is8ibsheDS7SCBXGCD4174rFJKlfsSm7M0Fr0YagR5/wAe+wzc4l7k1oATFPHexMxS/KFeM90lo+ES2auQNajMZmOp8Oqat5W4BVJFSskv5SX99P7hHUl6WBXJug80dUcgcEUiEPViEML2l/1M/wC+3sjqUfQhaXLNb2bHzST9weEcKr6n8xuPBGnXFJxFitSeOcDd0CVCCd7ECy2NQuSilTu6TGQiijL7LoI9MhRktRFmR4CLIKAiyjW9jDWxyvuxy63rY1DgLUgRsWsQhm3lLHzmX0yz4w9hOGL1eUVcGGgZYNjb5l2aY7Ta0ZQMhXQ10gFem5pWN05JPcu1zX/Z57mXKxVNWzBHjCUqMoLcNGafAcegHRGG9giVzyAEZaRUbNFM9yYGVBSLsiHaRZDqIBFWIItWnaIjIedaxpOxlpsjWqX0mnRvhfEZpLys1FW5HZNcOcapbxTIxfIr9Ud0H3KEtIT6q9wiO5BDWKXnzF7hGbtFWRQdnrqV7ZMzphZyAPvUhrEb0VF9QUY+YuhuwfWjj+BphrHBdajfFPA0yWAG2txqbOZmI1lgkDcYfwUVReWPUHOO1zPLJ+9l/fT+4R1J+lgFybgug6o5A4JI6YhBJiEMO2l/1M777R1aPoQrPlmgXTtHLlyJSUJIUDKPPVqmWo17nUpYeUophCXeizlahw7s4xFqRU6Mo7BWy4FRRgGQENRdO3Au1Iw2yLkI7qE2S1EXsUOgRNiC4shqmwrfM5faPWY5lf7RjNP0oNVgJsUpiEM78pw+cST9hvFYewnDAVeUVSGwR2kQhZvJ4PnX8jeIhbFekJS5NMx9IhC4wcDDdEukQ8zjjEuQbU8WEVuQUZ6gZuveIuzsUQL1vSXLlOwdWKioFRnTdGlFydim0kDbm2tFoxUllSoqakHwjGLU6EU+TMaikEf2qOEI+Kn1iazIV+1BwEX4mS/xJmRItE4hCwzNK0joQd0myN7FGO2s9X/05fM80BgadsGnGNtgMarb4LhctuadJEx0MskVKnUdcBuHKlsO3z2f/N/eYaxHoiBp+pl8Bz0yjnxlLM1bYYsrHSYIUBds/wDRTvumCUvWjE/SyjbB3XLnzXEwYsIBHfrDGMnKKWX3B0Um9zSkuxBln+Ixzd2M2K9ed6qk0ypUsuy+cSTQdFYVrYpUx+jglKGebsTLptqTSUZMEwCtK5EcQYuliFVWwOvhdNZk7oftV0SSrVlpWh3CDKcl1FLIqd1bKs0tGqACK0ML1YSlNtD0MTGMUmgstypJXExz38I1GgkryMuvKbtFHl2lkjLEMuuN61JdTLwdV72LJKsEoAUlp+EQ9diNhfwWX9Re4RLssV8El08xe4RLsljGLcAJswbg7f3GOrDeKFHyaNsDX4IPvN4xz8R9oxin6UWEjohcIc5ToPdEIVDbSwpNeWzFlwgjTiR7o3HE6PQrR1GB02elEVEx9OAjX9RfYnhPc9+wJWGuN+qg90bjjnLoR4W3UlXMsqyzBNDMTQqVag1p7ourVc42sSNDKw++1EtVZuT0zIFM4Xgs0sqNTWVXYPbygJukt3iGvCy7gNZdiDe+2wnSXlLKKlxSuIZdOUbhhWpXuZlVTViorMb6zd598NZF2QK5w561i1FLoS5xEFchEZC03Vdtps9SqocVNTHLr4rDVfLJhIxkgh8KtnoZZ7YWtg/vGryJN32i0NMQTZSKhNKg1OhjUaOHnfJK7LV77luEqCriwVo4LOozAFeMXcqyFFKgxTLM/wBiBS2zx97+8w3iPREDT9TNAaEgxFxhTVjAIvK92aYM22b5jO+7DdL1oHP0sqfkwb5xMH2B/dBsdxH5sHR5ZpZNIQTQwVBrJyc6ZiyDNiBO+u6scLHU5Kpd8HVVTPTjboiXd9mLWgTAKIq0rxJpBsBSkryfBitUSpZHy2HJw5p6jHSZzyHdIpKTqi42sUQtprK0yUQuvDjA66coNRGcLNQqXZnT3dMBPNaElCfY7WrDubAzgUjts8yKEQgsHKIQxK8D8tN/5H/uMdan6UKPk0vYE/M1628Y5+I+0YxT9KDxaABDqtEIV7a7WXUVFYHXj5bhKL8wBWcFyJwim7OExoiTLwU154Jrko4e+GKSMSY/eFjDKpU576weLtEHfchzkUS5xGuHMcIuj9qjFf0FfBjsnNORCDkhQWAOkUzUFd2OSSDUHIg5cDGHKS6F2XcesdnLzFVBUkinjFzflbKS3sjUf2e5XhHlJ4Ko3cZsJF1TBvjPgajJlZC2isM7kS0vJlIaoNKU19VY6Hw/D6NTzmZ3sU6y3/anZVE5qsaCtPdHZlSpxTbQJTl3LByV4DS0Dujn+Nw33Wb8/cVPa35YZq6Z6axXjcN2LeYRsfdkyTaWaZTnqcwd9amCzxNOtHydCU4tPcvBgIUjzZFToO2BVIX3SNID7bClimjoHjDNFedA58Mp3k1mUtbDjLPiINjl5F8zFHk0+YY5gyQbaow50OmsVOUbFJtE1BkKCkbVmtyNsam2hAKFhUg+EU2jOdJ8ke7f3a/rfA4I2x2acoNk9zNyvzphDEZawJykXcsuoEOMwKC5axVi7i0FBrF2sRmJXkfl53/I/wDcY6tP0oUlyaXsAfmadbeMc/EfaMPT9IfpAAgpBEKK3tnOwhTSornFVvQFpeoqhnAkhKk0OR8eqErbjV3Y7KupMavTnEZncINTk7NGWle4TtppL84caxWfykSuwZa5ilJp+kUrXtg2GbdRAMR6CscseBHTHdT3EFFDgaKckHjhZTdkrM87gHWvQIDTrud7HSeCpUsuZ/MUJgJyFOFYNBStuc7FypOa0lsGdhVPwuXX7XgYDiPsxeHqNbOsc4ZPERCEK98pE0/Ybwi4+pFPgx+7J4SajtopqY6s1eLQotmXX412c72HYY4r+HVbhc6PS9pLOD557QfdGX8Pq9iZ0FLivOTPm0Qhiqkk9cbp4eVKPmQSDTZY40bPERCADbkfMp3QPbBKXrRmfpZQ/J4/zwdKt7IPjvs/xB0PUaoxjktjRT9q9oGl1SWOdx4Rm1+TnV8U08sQjbr7KWZWIo7KKd0Wn0N18Q4U0+rGdmLSLQWYqeYKAtvO8xfsYwr1Xd9AxYWog/W+MxOkyLe96CStaEncBGncBWrKmiuG9A/OKsCa5HXhA2nczGtdXsXZCcIpwh8IdTFTPWJdljigxCjFr3Wk+cP9x/GOrS9CFZeo0vYEfMk6z4xz6/2jGKfpDtYAbFqYshUtuLySWyy2Dc4V5vQYMqDqwsitTJK5T5dukq+ICZU5HTSMf0+fc34tdicNoZQWgR/VFL4dNdSPFoj2i+5RQryb55bov+ny7leLRAFtQJMCq+JxSrUyg1HByhNSB1MRnjYHzJmFa0rDWIzZPITBuEaqc+BtbUZhHNwiLoQyrc6WKxya8gtbMor0wR049Dl1K078jktSDWtRwMVks7pmHVzLdFh2EqbZLrwbwgeI+zKp+o1gxzhgYdyM9YohE2gallnH/bbwjcPUinwYwpjrXEzpiXIeiELZ5NXpaH+57YVxXpQWjyaMXzrWELdRm4zJtysSBu1ik7soDbczK2Gf92DU150Zl6WZ9sBMpbFr9VvZB8f9l+JigvMa2z1GUce9+BmSfBXbRs6jOXYk11G4xTuJvBwvdjxuhLQgRiQJZ3e2KgbqUI1FZ9AvYbEklMCCgg+RpXCU4RgrIYsac3Pp8YxBpIK0PPLB1Aim7ksupVrddKtMY5ip0EBzMG6Sb5BEvyiTaAcimX2j7o73hV3A6r7Hf/kWb6JPxH3RPCruVqvsePlFnH+GnefdE8Ku5NV9irWu1GY7OaVYknthmKypJA27u5qOwb/M0FRv8Y51f7RjNP0h7CDvgFjYpVpEsQoflEssx50sojsAhqVBI16Idw0opO7AVU29ilEUNDkenI90ObAT0Qs4xiEO1iyhUyWRqpHWCPGKTT4ZLCAc+iIndm3tGx1TETdtypbsdlS2Y0UEngAT6hFtpcmbEqyXm1hmiYyVmAELLORz3twHjHPxeJjbJDd/Rf8ARuhQk3mZGn7Z2+c1fhJlfZlgAeEc1zY6qUQlcO2tslv8q/whN4YBW/lcDxitZx5I6CfBfr5vVJ13z3Q/QNVPnA8CIbw9SNRqwpVg4LcydDlHYEhdYhRysWQtXk6Hzlvue2FMU/Kg1Lk0OZi3CsKLKFbfQZII0AhZykpbG0gZtufmE77o8RDdH1IxPgy7Zw0tCdJIgvxBXoP8C8G7VTRpdrZaAMajWseajNo60qUZb2FzryevNIr0iC6jYPQjYiWe93lu5p51D6o1qNblRw6YXsN6O+opxjSxE27FSw8UNJfKDKsVrJbGdCTO/t2Wcgc4vWRPDSJkrCwBprBoxurgXGzsZ6uwNp4y+8+6Ot46HZieiw9spse0mYxtCo4I5u/ryIhevic9lG6N06VuSz2i7bLLUs0qWAPsiFZ1nBZpNhoUs8sqQClX1YS+EyUA40WArEz5cXbvcceBstmrje1e1VisKgIqvNIqJUsgU6WppBruW6Ynlts0Z9O8qVoYkrKlItdKM3rrGsj7k2DVy+Vda4bTZ6E0o0skj+YN74pqSV1uahFSkk9gi3lAfHVcJToFRT70LRWJazfQ6fhsN6b79y3WCTItSCa0lKnWoB9dIPSrynG6bXQ52IoKlPK9ySNn7NvkS+4QTVn3f5gMsew0dmbL6BD2RerU+8/zLyR7C5dy2aUcayUDDfSLlWll8zZcaceRSPKn1VlBHAiAUcVme2xEoS4GTsfY/QjsJ98Na9Vf5GNOPYSmx9kH8IHrJ98Vr1fvE049iPeKybEAsmWFdz25A8YVxOJq7RTu/wBENYbDxd5PhGa2+wvNms7VZiTWAKpZDNgbNk8m1KRtO5XBOsJ5wygc1saRb5UnEhWnNYUYDKo3wCjUlTnmiZqQUo2Ybstw2NFFEUhs6vmfXHXljXy2IaEI7MbOxVlckjEOhWNOyCrGVLbP6GZUIoYtewErCeTdg27FmO6NLG1L7g3Rj0JNw3L8EqzEFqUqIXr4u+/QLTpEyZfjVIVB2nvhJ419EMrDLuck3gW89Ker1xXiW+UR0bcEbais+yPKlDEzU1PAiph7D4mGZXF6tN2KLY9kbarK6ywCMxUjwh6riKNSOV/oAhCcZXRNmXNernPAO0QjoYTsxvxNZdh+Vs1eQ1mSz+uqNaOGX+LK8RWfYU2zVvr+9QHv9kU/C/dZWtX7oRP2fvTMC0qOoUy66RX/AOZcRZHUqvlhVLgchRShAAJB7452hJvYdWKSQv8AZEuUc274P4eEV5mUq85+lBOVJFBRzSCqjG20gLnK+6D4MQAdJiFAjaeUzyaJmag0G+AYuDcF8xrB1YRnuzK7wskxFeqsGHR08YZ1YuKQxKMt2vzQKt2wtpVRMelWJyzLaVBJ7YjrRQmqbl1ANouWZLXEwNK0jSqRlwVKk4q7IFaQSwItWwdiee7y1GQwk8ACaRic8qGcPJK93sbxcl3CRKVAa01PTAacMi36mK9XVncn1jYEFXlf8mQOe+f1V5x7hGXUgjapyYDmbZynJAQgcWI8IBUrZlawZUbLdirPfctOdhJHFKNTpw5GAUnGMrmVh1HgtFgtyTlxIwI6IejUUgUotckgHONGQPf13Y2Sb9TFWvAqR4wOpG+67WGKVS0XFlVfk8VBkSK+unhWF8qC3YLtdyco3RFKTRtBGybOJTqi7ORL2DMuzhBAstinudu6zmbLr9VmX15eMbVHVV7iuIo3lyHbvs5UZw1SpuEdwbVlYlO1I02UgJe1oIBP6/VaQjWdxunED2YrioBmMvfC4VhmQMS/r9cYNTuzDdmQyTLYHKmKnYdY0ouLuU7SRZEeqiHk9hQjW+aVQka0jfpi2ahFSkkymyNoZ5mDTDHMWMm3ydaWDp5C6yDiAJG6Og0cd8iiATFEOKtI2rIyym7QWaYZtaErTcIRxsJOV+h1sHOChbqN2ezzcIoGp2wGNKq1sgspwuXFJtGpWG1N57HHtsRdoL0FnlFytd3VXfB1JLkWxMpRh5VczO0bTgkhWXE1N1WGf0REynJVOfYf/a1rBlrMlky5jBAXXcdfVAcsG/c6NCOJptK7SfcP3rtIrBwqGskhWBz3AilOiAubnY7cIWGZMpLVKIaWQrDOooesRhNxkba2szL7Xsq/wxrOjUAPnNpTdHRVdaeYU0G52L/5HrnMtLZMfzg4lfgqWPrEZnNSQFqzsakugiIorm0d/hAURudiCnLUn6K11PHhWAznfZB4Q6srV6CVVMKgufP3uaAGq8KAjPgRvhezaGI7cge8bCjBgagg1BFT+dNNYtSaZOSFZDNlimOqcQcvCkb8suhdrBG4r9azTVfF8mzYXFRShOtOiNJWewOpG6Nds7AqCDUHQwzHgTYxe7qJEwuaKEap4ZaxJcM1BNyVjI7HbmeYxBOWXrzhVqyH7B+xWzPOMojDUifBUgbG7TP4kCuld/Vxgco3NJhvZ3KWeklvAeyDUG0rCuIfmB987SGUS1CqruYedwpEqTaFKTnVqWWyXIJ2Wvp5kya8x8SihA3Ctf12QJNrdnQlFcIkzreJrYa5nTqG/v8ACBSWY2o5Tkmyc8muh9kUqTuazKwekAKIYhBRQGTbYDvuZi83cdeHD9dcYqWfBuOxYLvmlpa8aCsFg20haWzJMxAwoYYTS2MXswPaLtkyqzHIUDPM5QLRpJ5rbhKmLko7sfuy9knfuw2Eb6ZHqi23cVpVlU4CIiIMJrBciZVxhplXwgdZjOZp2JceCDhFObLEfBwHxUhZ01GonY1fYH7VYuRIABBGhFc92UEq7BKNilbBXZLVJ0+ZKUT0mlA1MsJRaha9Z74qrLy7MKqMIzTSDjSlmMkteewcsoNcjmQeyFotydgk0kryK/Ltfyk1StHLHEQpJroDQdUFdPZBYu5YLqvAPKGVKVB3ZjIxiUbbGWt7g2/Lzk2aW810rlU6VJAooi6cHN5UZlLKrkfyfm1/BzNw8ye7TCOAYinqhmaS2Rw6tSpKq5R4LptFexkylEsYpz81FqNaZt1DUmMyltYehbdvoZ5tPY5qT0TGXyWYDhFSxNXPeMokUkgsZOauIS384VqGXLMDMHzge0QJxC32F26YCAyk0NSRrQ+yB23NpkMy5lKgA9INPVG45S2DVnK5aW4zIy6xmNIK1ZXRm/Q0fYm+nm2UKgBZKqa7qeb6oibTsI4lyXpQRl/C2BScqNLfErAagERtp2EqVTERkm+Ck2S72kTJkqZm+Esp4rWmfTlXqgE+D0LkprNE61taXQlcKn6YXGO3h3RuEUwb2Jl1XjNmTMJpgPmthwnu4Rpqxmw9Lu20cqSzJgOrZl6b1G7tiK1jTLhdakYSMlJYAfrqiqe24jW9bM723tjvOZCSQGI9cZW7bY1FWSsN7I1Eu0imoUjsrpFT3J1FSbTRia50oPbGLbBwldt5GpqToKZVz/8AUWrkaQXl2tq51p1bjpGJOSMWQzbVo3Q2sZZdg1YrzWWgxggVI46aHtFIZptiGKnGlLc5K2qs7NhqQekZd8FuxJY2m3Yevq6ltKqCThBrQaHrikwlaiqqW5MsNiWUoVBQRaCU6agrIfcxVwhFW2oSQCKrrFZgUasZOy6EewWpMziFSanOKTL1I9yWttQ5hh3wS5WrHuS1jexsD35eMkVRnTEB5pIrnplA6sJZb2YWi05cg2zZ2VCmhxE041NfZCtTaKGk/MxWy7Skxs7qHJpziBQDhU8SYNhINxukL4qqlPI3wQ7/ALsXlvhEurIwq5l5jEN5pBJ058WN0a8VGzYKFu5RsMoHhp7IDpu9mFc1a4RnbINaVVZtAhzI1Ynd1QaFGUfMxPEVVOOWPPcmWMNYg0tqEN+7UEYjTgDQAdJI1jEnfgRwlGpBvO9v5wSTZpqCbabTQlVZllg1CqoYgV+sd56o1Ck2rjM92orgqcm8/hNnNptCYmGYArlmxWlNKCm/jA5bSaR0KVNOyAF/WlG5OamQfEp1BBHjUV7oummrpm6sVEZsMwnQkcDwO8HoMXJIwg/dKZ0Nc92VPXAGbBt+2EowmCnNYVpvG+ldY1Tl/iyW6lh8ns3A9oXIDGKUOeYJqRwgjfUBURo9lmYhnqINGTkhdqwE2ovmz2eSwmYWm8nMaXLyDsFFWwk6cewwalRVVW6XtczncXsUm6b3RiprzHAZeoiE8jpuzOlGSnG6Cs9ysyW0tQw3ioHbnFNlBGda8zSgY/RBicuxODP7920nWeYhlk4GTNSScDVeW9O1Se2PQUsPDSyzXD5XPBxqk3qZk+SKt8JNGJjQ6nFmek13wpV+EVc16bTT/AZhjYWtJbhPZe8UEymIEEmnXQ6xzq9CdKVpIZjUU1eJJvGyuzskppYRm1auJeqMqStuMWdkyy2+6maTL5Ngk1aEMRUGmoI6YqLRXUXdaOlTOcO/2RhUdQiSkTKKnUZhXfWnTQVMCcbl3SDdhkKykEAwamhCslN7iRcMkfREbcRRYWmugMv2+pkpxKlS6mmp0jNgVfEThLLFBW5kmFQ005kacItIPQU7XnyTZhimHYOtdnUHEAAxyrFMHkincBT5NjaaQThYHPOgMQTkqMp7h6TZpAUAUpuzjVxlKlboInX+qIztTCutMz0UjdFVKs8qQzUUKcczZju021s2c78oEdCTRXUEjqYZiOzVwNOK8t0/mI068nzuT9jNtOTV0ml2lYSVB5xRl0FeDQrUwM60Ek1e/wBPcZp4lQk2Dp8qfeDO4CKiV5zc1F4AtvMMQhRwEMkbtvty3/oFOc8Q7vhFzvXaI2axJIszLRUHKzBnhFOaqfaNKknQGBUINrNP35JUavlRI8mtpmqpFoXJxjlNTnU3qab9D3xKuVblK72B/lNvqeCstkmyrM+YYqFZmXOmIEmmmWR1yO7ULJXtdkfNjNbznhyjF3IAAGIlitNMOeQHRBMiTvHZPkl2bTsve/w6wsHerlWlTDoc1oDQcQawGdJR2XBWfe7BOzlBKNnfmvKJRusGncQa9scWpFxm0zrwndKSOW+5kZcCgUAoOjf31jCk07o2/NyC7LdHBgCMtILO6s+jKg07rqg1d0jDqeswE0evKarKa0pFdTSRYNl7lWXLxFaPMoWB1FBRR10pB1G4nVld7EPbTasWVGWVnMIw1ByXX1gR0sHhG6ic+BOrPyuxilotz8qJ4JaYDWjEsGBBDBq7iCR2x2a9JTjZbC1OVncNXCeckjEBKm1ezuxpQk5yy3QciOP3o50qKrJt+pcjUazovbhhW2Wgy53IWghXQA0xUyPTodNI5tShODujoUsTGW4XunaixybRJR5nMJzKgFFIHNMwjRa91RuzjdCjJvNJcA8TXTjlT3KPtLLxJJYfT5Y56U+EzcJjvwTbnH3j/wDKOU7eV/P9QVIfKnqhmD2sCfIqRbTKaoPA8cxCuIoxntJBaVRx4LRcl/rNYhqq1K/mD3d8cGvhXT43R16GIU1Z7Mu12X9ZmpLNqRpwAGEuK9VOML5Ha9guZXsS5lpB3wNo2mErqsPKc4kgAGlOJFB74YoUc1xOvVtwR32hssia8idMMuagFaq2E80MKMK7j0Raw9SEbgHOMmELv2jlTDRJizAM6oc6cSutIHPPH1ItNPhhJ5iGhyPCNZoFONxE23KNM90CzLoasMPeSDNmpGM66m1Tb4G3taO6gMCM4vMmzMqbIVo2akvM5Ro3fYTeDi5EPkLOMuVpTdWM5jf9MfQAXrbJUuXMwNiYDXgTp749D8Lw0oQzy6i2MqKU8qMutbV1huruVE9Z7euOjDCppiprQHUDjSB6rV2l0NOF+Sx7QXoJgWVJ5tmQfJqPpcXfixjOHw+V6k95Pr29kSpUv5VwiPcd2vapqSFJAY5gHorp2axrEJRjclJ72N5uG51sspUXMqoWutANw4COTGN3mkNN7WRC2zuv4TZJqAVcDHLr9dcwO3MdsHg8rBM+fZ04TFoy0I4Ch4GohltS5RSVg/5PL+Wy2gKzHk5tEaumZ+TbsJoegmMuKsTk0S/7mmG0pNkUzoJmI0GEb8hmw90crGuC3fI7hHLjoTpF3/Wah6o5ik2PXAt72OYEmCSyM1cQpk9QNKk0Ag9OrFXjPgzOMm1OHPX5Aaz2y1gAFVNAajnnrpzQRTrMF0otbC/jIZ8j57BLZ69bKJmOdMltRaqgzo1fOOdCAI2sPlRmWJctlsiypthZAamb21HGLVF8gnMxi87YauXYtidjn1kDsp4x3qacWrcCr3iDQtY6EUnuLNkm7LZLXFKngmQ5q2EVaW+izU48CN46YRr0ZKWpS2kvr7B6c01llwK2gu6dLmjlH5QTAGWaCWWYuiurHXShBzG+Aq1VZobW5XY2/I7S/Aes1nltJZQMc9nREpvxA5dXvEago383C3ZiTfTrsSNpwvKcgjVWzoskMN7IS01h1zGfuhnCwc6Tm9nJ5v8AX0M1X5rLhbAC0CjVGh8YNONndA07jdobnL0gjwjFT1IuPDEAEHEpoYFOjGSszcKjTui5XDfUjJprlHAoQErWnAgVIjj1cDWzWgro68MfBw8zSY/btshj+SQleLGhY7qAbuuC0vhba/uO3sAqY5J2gg5s75QrTLoJtnlGVvwFhM6TUkqT0ZdcdJfD45bRv+IhKvJyvIHeUO1raLYXlIsxCko4iu/kxqeioBHRCypuKcZLhm733QDwzioYc1kPNZcKkdozplEnDOrMidjUdg5EydZOUcgurutK1NBSmdemOXiML5rwsMU6ituFiqLzXNCDWmhhR02uQuZEW1GSebmRxjOjd7m41nFbDLUUryYBTOoJi3RtwaVVSd5EGfJdjQMQvQ0D05jCr0xBueVvJr1xenM14tdzP9o2KTpq1yND6h+cevwl44eF+yPO1bOpK3crM9qZnujMmUiAi1eF7bhnwF7HbFK8kciDVW6d4hulNelgJxfqRd/Jhb+StyJhBM2suv1RQsTTf5tO2M4ynmp3vwaoytK3c2bAVNQTnrv7o5V7h+DvKdXQYqxq5g3lOsosttmUUYZoE1etj8oKcMQJ/mEMxn5TOW4P2K2b+GzC8zEtnQjFTLEfRqfHgDrU1hLF4rTjaPL/AJcZo0c734Nca1UoAKAZDq0EcRtt3lydJRSVkLk2mhGdOwmLTRTRT9rtp5MtzLPPYNVhLHJuKZiraZ8OEN4fDSn5uEDq14wVupM2amB5sq0VYhpYaWpIw1pgwuAMwKkUjcZqFXK1sKTpzqRzzab7JfxlA2qu34NapyIuFSQ6jLRxiC9QJI7IPNOLaMx3VwJNAy6afrrilJ3NNIem1z6yeiO/CFhByE2fLLdur4Q1S22YKW+4i081gdxFDFVLKV3wyo8WDVy3uJaGROUzbK5qVrR0b68lvovx3EawtVw12p03aS6/swsatlllwHLBdUuxh7ekxZspVpZSMmM58S0mS/otLBLEccJEKSlKrLQy5W/V2su3z/nIWyis97pcFZswWpxhmH2dSfzjpV1NQ/ttJ+4Cnlb89/wFW+VL5NgstlYYWqSaUqK7/tD1wnCVVtOU01v25/ILJQs1Fbga1t5nbDNV+kFBbM6DmKxdzI3ZphLYQKsTQAZkkmgAG8kwFVUk2wji+ha7t2Kt2PE9mmhQBpgJ6aAsBXr0hdfEKCbefj5hfD1LcFgmbOuFYtJtMnCMRM1UZKU1xyicuqtIapfEoTas0/bdP67fUHLCyW+/z2t9NyuW9HJKVzWu/L9aQTExzJTiDp7bMZlWZqMKjTiOIPHrhRKXd/ULdfyxsHkpkFbtQ1FTMnGtajzytD2LC1TaW5tbosV4WRJwCzFBIzB/OFcTQ1YNR2fRhKVTJK7As+7bOlMYC1NBiNM48qp4ltx3uuToTqUoJSk0kwFa72sysQsvEoNAwalYfp4eo4Jyk0zlVviajNqEU0cl3nZW1lOOoxboVPv/AEKXxWPWH1JkmTZnAYEgHcSAYvRq/eX1/wBmv6tS+4/oVHbLZS1NNrKTGDrmAR2nUR6bD4v+zGM9mtjNSklNuPUqs3Yu3+hz+8sW8RDuUoPsMtsXbhzhJbFXiKU74x4iCd8xvK3tYWNkbcKN8HckcAPfBPFUVZ5l+ZjJPhIsmyN1WmVbbLMeRNULNXFVchWqkkjdnBq2NoTptKav8zEKM4yTsbBe1otGIrJlqRSuIsK9xIpnHHrRlNOKdvdBJTqxleMU18yKLTaQKtJA/wD0TwhFYOunfVkb8TUa+xX5ope2FwPb50lplEVAwembYSVIAHGoOegzhuWMVKNuWFw9CtNt1EkvYPWGxrKlrLlqFRRQKN3X013xy5SlN5pcnVilFWRTttdrDKY2ezECb/EciuH7KjTF4Q/hMFqeafAriMTl2jyV2ZtnaqImMKKGrqKOeGeg7BDsPh9KMszvbt0F3ipuNivmaKsSCzGpJY1JOpJJ3w6lFKyQtu2XvYGfytl5MZNJmkrTcr1Y/wBQJjj42Fp3Q9h5eWxP2vuOZbJicgoaaowsMQGWoNTwJYdsXduKYPZMrdo2FtSAs8sBVBJONMgMzvi0m3ZIvPFFcyBJ0r390elpQyo5snc8aUMHMEdzjQjeIw3ng0ThnrK9RGacrqxckSMZpSppWtKmleNONMqwTKr36lX2sFNmpQeess/TBUaHMAumRyriVRnxhX4hU0qDq/dab+V7P6NhaCUp5e9/0uv0DFnlJMW0AlQElTiSwJYc1pagsfN5wXmnMkdEc/F1tNQy7uVSNrdU2pO3tb6DFON279E/wBuyuy8u2q/KTGQoRhw4d4zqGHhwMHx2IcHFJHMqYh0uFyHm8mMs6WmZ+BffCzx8n0A+Ma/xCOxuxEuyWoTTM5QojFcSgYTWmIZ60xQlicTKccnFzq/Dq2vJ+XgvFpvgK8qXQ45uJj0Kgqx7yoH3jCGVpHWus1jyXqHM8YeYhwVOjnCC+XAE4ewxpXugFarCFOVR9DPLTsOzuzcsAGOQwHIbh52eVI7Use5RUbce552OOWZuwIvzZVrMgflA4YlTVcNDQkZk9BjVCrqSsM0cVqu1rfiXnZCa0i7ZGlQZhpXIhnZxp0GNtK4dssl23yHFGEYcexebuANvee0nBV1AdiQK00AqRv1jmYiFNVM6sm9mL4ublFRW6W5XvJomJ5yzRjZKYCw3ZhqDQ7u+Od8QUssXAawLp6jTt/Ll0mXRLGaylr93LujnZsR7nSWHoc5V+QIn3FJLEkzVrnhGg6sobjicQla30EKmBwyk/M17KzC0y9yekmASxmIl/kdRUYLoIe2YRViBwA1J7IA6lST9TNqC7HHtxUYm36KKwO7ZdkKlW1j7YpoliVd1pJmoOLD1Z+yGMHBSxEF7/swdXaDDQclyeIHiY9bl87+S/U5l/KMXhaARgFOmAV6lvKg9GnfzMFTEqxpCFdbr5DlN8lW232oWyJyUs/LuNRngXPnHp4A8DB8JhtR5pcfqDr1sisuTKZQUtUsak1JOZqTUx3YxicxtiiExakxq0U/+lb2FGYgJ5tddYl4oli17BXisqz2ueV3y5aL9Zsz7Y52JjqzUUMUnki2NJPbFjJ57VJz049mcMU4JWQJyb3Bd/X6xHJo2R85uPQIepwXIKTB0laDTP9b46EErAWxbS8jxjTWxRAsYIriBFa65QtRur3NTE2bf1xUOS3wGbguOdbJvJyAKgYmZjRVHEnwAgeIxMKMc0vwNUqUqjsjQJPkpAWvwthMyKlUGGvfi6aikct/GXe2RW7Xf/n0HPBe5WNrtnbfZ1LTflJVRimSiCCRkDNUc6tN5B64Pha2FutNZX0T6X3suy9k18gdWnVtaW6/X5/IZ8nAD/CtD8mtN/wBekBx8ryh+JzMUrOHzINnkss1F15yDLPUisDlJJHVy3fBodqC2eUXCuWdsPNqd5zPOOWozPVCFSnmYzh5qF9iU17kzUbk+cJTEA5EjFmOjQdGcZVCTTlcqriY009geZDzMUtWIUMXwrioCTXnTKguaknCD2QWlHIrnKr46dSNmtiLbbteSAeVcqQaEs+o3UqeEO0pRnyZpVITXpQP2tuuc1nlTVqZSpRyXFMZph5papOZzpFYS1277mMGvU7dbFss1qltZrPKQ5y1RWByIZVwkUg26dmNNHZ5K0RM3Y0A8YFiaqpxF602lljy9kWGxXaZSAKTxOmZ3mOHPBRrLNPn+fqdHDR0IZI/j8xxQwNQFrxpn3iFn8PiuJMaVX2G7yt7S0+02Sj29kXDCSi752L4vFqnT25fACmTqmrklt59X5dkdJRUVY89LF1G7ttjXKCWMRzY6AR53k9rY7Ll0rNm67lOg/OKb/wAUWNyFaa2M5D6Iim7E4JsyYEFKipjPJQ7dU75eWT9aneCPbDWCeXEQfv8AswdZXpss1onKhOYG6taUPCsdrFY2VOo4xXQSpUo5LyZESyrXf31jkyxzbvHf8P8Ao8o2Vir7d7RJYEqOdOmAlEPRkWNNFFRD+Cz4x3askCnUVNfMxWfbuVZ5kypdjUmudY9HBQisqRzpOTd2Ik4K6mNLL/P/ABmHcdXk66nujSy3/wC/8JuR7RNHOoOOsDlJJGoxbZYdm5eNaviSQlatvxcQONd8JVcRl2grsbo4bP6nZBm97JIWXhQtyjqGxuSCFpWpG6uVBTfC8MRV1E5cdhieFpqFlyVC1harTKmXXHoKC3OPMIWO67RMpycic3SJb076Q060Fy0CUX2Dll2GvBxX4M6jjMaWn9zVivGUV/l9GXpTfQmjYO0KPlZtkljfjmgn1CnriPHQeyTf4E0ZdWhqZ5P7MiB5t5yERsWEqDMBKkBgCCK0qIT1pSk404O65uFyJK7Zetg7gs9ms5aRPE4zTiMzAVqBkoCk1AFD3xycZNzqWntbaw9h45Y7LnqSJNuyGN8g5YtSlACaIRxjnXH8nYctFubCVT97iLkHQA6KScsxEbS+ZI07/IrUqTZVtE/kpbS5rSw09Ew4BXFTCFyD+dXs4wzGU3CLl+BwfisYqrBR7/uIuOySFYUWbUkZthqM9K0iqkszR04JxTLHesgMExaBsucN1dSSfVSLml1M0277EC2smJGIZnVGPMoSBhL69I3RqlBtbCmNjKrFRT+Y0L4lCgMuaK6c0U1zg0aDkc54Tfdjwvaz1/dzRvHNGtDXqjWg0+TXhvcqO2d3TZjWfkpbsmAA4QSBVxStMhlGKFSMIu7sX8PhJqVl1/Yi7Xypsqe7oGAZ1cGjABiuEri01WsGhUjPqdBwceUXHY62o7Y5jEzKALXqzIr3dscXH4ipmUlG6/n/AKAwmHWvLVdn0X+i8S7SIAvinSUH/PmdPw/ZnXnqASaAAVMEj8QpSdtzEqbirvgqFrtfKOZh00UcAN/63noh2KvueYxWIdSeYsFhsyiWlVBOEE5cRU+McKpVnOba7npKGGpwpxi0uCv2O5nDY3IZtw3DqyhqXw+bVk0M+Kj2OzblmzHrMZcI0UVp64i+GzS2a/Inio9if8AYCi0jP9Lqd0Z8VHsQzdD1qSp74v8AptRdUa8VHseWzsrqdSCDQdBBz7ouGAmpJp8NFPERaew9dloa0j5UUyNUzFWxGrHjmMhujpYiMY1m0I0v7yalwun7/wCuwVu8FWZBmAFK16d3qjlY6jCNpLa/b9Q+GnNSlBu6VrX9+hmG0OytrtswTHdkmCoZZiEhTWtEK0HJjKh76mpjs4GdKnTtT42Kqpt7kJPJfad82Uf5ST2c7WH1iV2AOmOyfJdPOsyWOkow9eLWJ4ldiafuTLP5I5hP+ol9in/KJ4nf0/Uih7nbT5HZhGIWpFO5WSgrxLYj4b4HKrm6WNxWUIpsdZpMmXKn2okFtJEsnG1dA5qOML5Ve9xpV3FWSJk655CE8nd86eRSnLzsK5ZDIVyG4Ui0oLqClVqSG7c9ss61s9isUgcZcrlG6iwz7SIZp1Kd1muBal0KRfG215CqvaJqcRLXk6fzKAfXHQj4flJC8tTgAm/Jjn5SfNc/bmu39zGG6c6a4sDkpdRHLKd4PTDKqxfUE4sOS5wtFklylI5aQ8wqlc3lzMLMUH0mVlPNGdDUaQnKSo4hzfpklv0TXf5r6hks9NJcosOz23q2SzJKmSJjFagFaAEVrniIprHNxuAnUrOcGmpfqOUMTCNNRle6LBZL3mOocWCaMXPBNCM8webWvqjj1KenJxbTsEqY2VvJB/Qqt5WCbaJrNPtNplitOTU8mAB9gLTtzMGp1ow4ijnVMbXvaX7/AOwnsbccqSZwlzHfGoDFitR53ADPnHWCTrura/T5iVermlBt9ez7/MP2S4cLyyGJoynzjxGsYynSWN6KzC1/SwUWudG9/TGmkyq1VpXTsDrIox4t+Ernww4adVI1F2VkKuq27uQ9arODhCmhzNPzglOW+5uNZN2bJFnsuRxcDpSCTkrbDUcvVkW1XkZCMVUuyywyIqscTkUUVAoKU9fVHOnBykX8KcY0pt9/2K1Nv6ZNwJMs1pwIpdw8p3M2afoigyUEk16BwjM6G3lZ1Y1oX3OWpHpKmLKmS2yOSkUB3EHhl3QCnGUZNPgWxtKNaKnF+ZfX2LPcW00ucgJmIG0IJANR0HvjNarGDyz/AEB4fNUgpB6XNVhuI36GBRlh5O6yh5RnazK9eNlEt6UFCOa3RXNSeuOhCSfB5vHYXI9uOhOsl+KqKrKxIFKgCmWQ9VI5VXA1c7ycHTw/xKhprU567MIgx3wp2sUQ5hirEEGWTp3kZfnGGr8F2H7HLwHzcROpNPCIoS9i7oZvCzYyGVCGG9GCnWAVqNWU9pL8blrJ6t0+6HLCCoPMNTqSwJJ6TvhGrgqsneUl9f0D05QStFP6f7I16ysZXOatK/u5hl99K10GvEw3gcPKjFq639jFaabQzZFVKVeeSNQZhYHoNdR1w9kkwOpFE5bwl8COyJpSK1YnrPORfNZqZmmlSeJ4RFTkDpOEItISoqGZnGM+aNy7sq9h7IqVNvgLCouWPqJaqFAJA01jOk+xvUQ1UFslYfy+2vsitJkdSJy0MtRkw483LsygmmzOpEYmWeUw51D1heH3OOUXkfYrUiJmXVZG85JTDgyy6f29sWoyRM8SL8U7tLf6azYaacmozrWuQ6TF2muLl54WINh2Ys0muCUAKnNCUJFcjVT1QSaz8gL73DFnuyVSuKZ1MS3jlAHTy8BI5WiSbKtKCc/4QfEQN07l7DL2TdyzEfdUf+NIy6MujI8rPJdcrXG1RvAXwVRGo0mhWvQp1LXb/n4D1nsUt64HY6jIdPCnR64twaARwUG9n9EJa6U+ue5ffF6bKfw6Pd/kImXMNzN2p7YpUzL+HJcP6DQun7Xqjel7mPAPuLW6BvmHuiOl7lrAL7xMskhJYK1LAkHQj1UjGmx/CQjRi4p3uPrIXcG4Z176UitIczjM2ShyJHaPYRGZUStXoRZuzllcc+XKbpwARiVC/Vm6dRwWxHOydlHmFpf/ABuy+oGAywUZchli5I5briVkwi0N0YiGoeIJzjNLA6clKLF8TWhVg4ySGJezmQraFJprSnqDw9Y47+HRe6kCV2lmejH67Y6fhYB9eQ6Nopn1F/XbE8LErXkNXltc8lZbYBzpgU04EHrpujLoQVkbjVmyQb8Z8yGzH2fakU8HTfJXiJihe75ULinAIP8AwiLB01wX4iTFre8zIhplejB/hFvCwvcpV5IWt8TPrOevB/jGHgqb5NLEzRxr0YihBPcPWBEWCglZNk8TJ9jsu8Kfw69ZJ9sX4SK6sniZcWQtrzr/AAx2ACNLDx7mXWv0PC8P9s98XoLuVqHReX+2e+Jo+5NQdF7Efw/XFaCLVVi/223o/XE0EXrM498V1lGL0ER1b9BBvIH+Ee+Jpe5Wc5+0h6Ju/wDKJpe5WdCheK+jbv8Ayi9J9yZ0L/aaejfv/wCsZ0X3Nai7DqXug/hv3/8AWMug31Nqsl0O/tZPqTP12RXh33JrLse/acv6kz9fyxeg+5Wsux4XlL4P+uyL0H3MucWBrwvkSrRLRMeKcGOtKYcI00NcXqi1QT5M57bolT5rNri7k9oi9GJepI40+Zkcc3LIeZ7orQiTUl3HBbZ3pZ/9H+MTQiTUl3PSrXMBJ5WdUmukv1cyI6C6F6rGy53TJwHUh313pGfDrqVCo473ZIlW1x/Endy+xYiw6XBt1m+WPC8xvDt00PuiPD3KVXuL/aq8G7j7ow8L7mlXEm9k4GJ4X3L1xiZeEs7zGvDvuBlLMeF7SxvjHhH3CKrZcGVDan/a/q/KD+KXYnhvc6+2GEV5Kv8AN/1ieJ9ieF9wLe99rNKsJCoVbExDVZt1DkOjugLrpu9gsaLirXC0vygywAOQmZfaSD+Jj2A+GfckWbygy2NBImDrZY1GspMp4drqSrPtwjVHIuKGnnL7oqVZRfBaw7fUkDbNfQt+Ie6M+IXYvw77nfjovoW/EPdFeIXYnh33O/HZfQt+Ie6L8QuxPDvue+PC+hb8Q90V4hdieHfc98eU9C34h7omuuxPDvuM2ryhIgqZDnqZfbF68exPDvuJsflHlzK0kTBTiyxXiIroTw77ktduk9C/esTXj2J4d9zvx5l+hfvWL149ieHfcUNuZfopnesTXiTw8u5348yvRTO9ffFa8exNCXc78eZXopn9Pvi9ePYrw8u5348yfRzP6ffE14k0JHRtxI+pM/p98XrwJoSOjbmz/Vm9y/5RNeBNCZGmeUyxqxBE2o+wP8ovVgVozPL5TrDxm/g/OJqwJozAW0HlBkNaZE2SjzFlo6sDzDVipFK14GM6yXBpUG1uTl8rEo//AFpn4190VrR7F6D7hJPKDLIryD/iX3RNePYmg+44NvZXoZn4lia8exNB9xY29k+im96++JrxJoSOjbyR6Ob/AEn2xNaJWhIUNu7P9Sb3L/lF60SaEhXx5s3CZ+Ef5RNaBNGR47cWXjM/D+cXrQK0JifjtZfrP+AxNaBNGZz452Q/Tb8DRerEp0ZDHx4sfpG/A/ujWpErS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data:image/jpeg;base64,/9j/4AAQSkZJRgABAQAAAQABAAD/2wCEAAkGBxQTEhUUExQVFhQXGBcYGBgVGBcXGBwcHBcXFxQYGBQYHCggHBolHBcUITEhJSkrLi4uFx8zODMsNygtLisBCgoKDg0OGxAQGywkICQsLCwsLCwsLCwsLCwsLCwsLCwsLCwsLCwsLCwsLCwsLCwsLCwsLCwsLCwsLCwsLCwsLP/AABEIALcBEwMBEQACEQEDEQH/xAAcAAABBQEBAQAAAAAAAAAAAAAFAgMEBgcBAAj/xABIEAACAAMFAwcGCwcEAgMAAAABAgADEQQFEiExBkFREyJhcYGRsQcyU6HB0RQWIyRCUmJykuHwFTNDgqKy0jRjc+LC8RdEg//EABoBAAIDAQEAAAAAAAAAAAAAAAMEAAECBQb/xAA1EQACAQIFAgQDBwUBAQEAAAAAAQIDEQQSEyExQVEUIjJhBXGhM1KBkbHB8BUjQtHh8bIk/9oADAMBAAIRAxEAPwCtyBlDoux9RFlDoEWUOARaIa/snnY5P3RHKqrzsajwgqGjBoUrRCGa+UYfOl+57TD2E9LF6vJWBDQMuXk0Pys37q+JhTFcILS5L+GGuXCE9g4usWQ5WKIcSYDoQYhDtBWuVYrKr3JcjXnYlny2lkkBtSNY3GVncpq6sBbJspKkOsxWmFlO81GdRpBJ1pSVmYUEiyNATY0HNeiBRlJys1sadrDdqNUf7p8IPa1gadzH7NbZ0sURnUcBD8qVOe8kmLqTXBNF5TuRLco1cQED8NRzWyo1meUii+p/pG9Ua8JR+6is8ibsheDS7SCBXGCD4174rFJKlfsSm7M0Fr0YagR5/wAe+wzc4l7k1oATFPHexMxS/KFeM90lo+ES2auQNajMZmOp8Oqat5W4BVJFSskv5SX99P7hHUl6WBXJug80dUcgcEUiEPViEML2l/1M/wC+3sjqUfQhaXLNb2bHzST9weEcKr6n8xuPBGnXFJxFitSeOcDd0CVCCd7ECy2NQuSilTu6TGQiijL7LoI9MhRktRFmR4CLIKAiyjW9jDWxyvuxy63rY1DgLUgRsWsQhm3lLHzmX0yz4w9hOGL1eUVcGGgZYNjb5l2aY7Ta0ZQMhXQ10gFem5pWN05JPcu1zX/Z57mXKxVNWzBHjCUqMoLcNGafAcegHRGG9giVzyAEZaRUbNFM9yYGVBSLsiHaRZDqIBFWIItWnaIjIedaxpOxlpsjWqX0mnRvhfEZpLys1FW5HZNcOcapbxTIxfIr9Ud0H3KEtIT6q9wiO5BDWKXnzF7hGbtFWRQdnrqV7ZMzphZyAPvUhrEb0VF9QUY+YuhuwfWjj+BphrHBdajfFPA0yWAG2txqbOZmI1lgkDcYfwUVReWPUHOO1zPLJ+9l/fT+4R1J+lgFybgug6o5A4JI6YhBJiEMO2l/1M777R1aPoQrPlmgXTtHLlyJSUJIUDKPPVqmWo17nUpYeUophCXeizlahw7s4xFqRU6Mo7BWy4FRRgGQENRdO3Au1Iw2yLkI7qE2S1EXsUOgRNiC4shqmwrfM5faPWY5lf7RjNP0oNVgJsUpiEM78pw+cST9hvFYewnDAVeUVSGwR2kQhZvJ4PnX8jeIhbFekJS5NMx9IhC4wcDDdEukQ8zjjEuQbU8WEVuQUZ6gZuveIuzsUQL1vSXLlOwdWKioFRnTdGlFydim0kDbm2tFoxUllSoqakHwjGLU6EU+TMaikEf2qOEI+Kn1iazIV+1BwEX4mS/xJmRItE4hCwzNK0joQd0myN7FGO2s9X/05fM80BgadsGnGNtgMarb4LhctuadJEx0MskVKnUdcBuHKlsO3z2f/N/eYaxHoiBp+pl8Bz0yjnxlLM1bYYsrHSYIUBds/wDRTvumCUvWjE/SyjbB3XLnzXEwYsIBHfrDGMnKKWX3B0Um9zSkuxBln+Ixzd2M2K9ed6qk0ypUsuy+cSTQdFYVrYpUx+jglKGebsTLptqTSUZMEwCtK5EcQYuliFVWwOvhdNZk7oftV0SSrVlpWh3CDKcl1FLIqd1bKs0tGqACK0ML1YSlNtD0MTGMUmgstypJXExz38I1GgkryMuvKbtFHl2lkjLEMuuN61JdTLwdV72LJKsEoAUlp+EQ9diNhfwWX9Re4RLssV8El08xe4RLsljGLcAJswbg7f3GOrDeKFHyaNsDX4IPvN4xz8R9oxin6UWEjohcIc5ToPdEIVDbSwpNeWzFlwgjTiR7o3HE6PQrR1GB02elEVEx9OAjX9RfYnhPc9+wJWGuN+qg90bjjnLoR4W3UlXMsqyzBNDMTQqVag1p7ourVc42sSNDKw++1EtVZuT0zIFM4Xgs0sqNTWVXYPbygJukt3iGvCy7gNZdiDe+2wnSXlLKKlxSuIZdOUbhhWpXuZlVTViorMb6zd598NZF2QK5w561i1FLoS5xEFchEZC03Vdtps9SqocVNTHLr4rDVfLJhIxkgh8KtnoZZ7YWtg/vGryJN32i0NMQTZSKhNKg1OhjUaOHnfJK7LV77luEqCriwVo4LOozAFeMXcqyFFKgxTLM/wBiBS2zx97+8w3iPREDT9TNAaEgxFxhTVjAIvK92aYM22b5jO+7DdL1oHP0sqfkwb5xMH2B/dBsdxH5sHR5ZpZNIQTQwVBrJyc6ZiyDNiBO+u6scLHU5Kpd8HVVTPTjboiXd9mLWgTAKIq0rxJpBsBSkryfBitUSpZHy2HJw5p6jHSZzyHdIpKTqi42sUQtprK0yUQuvDjA66coNRGcLNQqXZnT3dMBPNaElCfY7WrDubAzgUjts8yKEQgsHKIQxK8D8tN/5H/uMdan6UKPk0vYE/M1628Y5+I+0YxT9KDxaABDqtEIV7a7WXUVFYHXj5bhKL8wBWcFyJwim7OExoiTLwU154Jrko4e+GKSMSY/eFjDKpU576weLtEHfchzkUS5xGuHMcIuj9qjFf0FfBjsnNORCDkhQWAOkUzUFd2OSSDUHIg5cDGHKS6F2XcesdnLzFVBUkinjFzflbKS3sjUf2e5XhHlJ4Ko3cZsJF1TBvjPgajJlZC2isM7kS0vJlIaoNKU19VY6Hw/D6NTzmZ3sU6y3/anZVE5qsaCtPdHZlSpxTbQJTl3LByV4DS0Dujn+Nw33Wb8/cVPa35YZq6Z6axXjcN2LeYRsfdkyTaWaZTnqcwd9amCzxNOtHydCU4tPcvBgIUjzZFToO2BVIX3SNID7bClimjoHjDNFedA58Mp3k1mUtbDjLPiINjl5F8zFHk0+YY5gyQbaow50OmsVOUbFJtE1BkKCkbVmtyNsam2hAKFhUg+EU2jOdJ8ke7f3a/rfA4I2x2acoNk9zNyvzphDEZawJykXcsuoEOMwKC5axVi7i0FBrF2sRmJXkfl53/I/wDcY6tP0oUlyaXsAfmadbeMc/EfaMPT9IfpAAgpBEKK3tnOwhTSornFVvQFpeoqhnAkhKk0OR8eqErbjV3Y7KupMavTnEZncINTk7NGWle4TtppL84caxWfykSuwZa5ilJp+kUrXtg2GbdRAMR6CscseBHTHdT3EFFDgaKckHjhZTdkrM87gHWvQIDTrud7HSeCpUsuZ/MUJgJyFOFYNBStuc7FypOa0lsGdhVPwuXX7XgYDiPsxeHqNbOsc4ZPERCEK98pE0/Ybwi4+pFPgx+7J4SajtopqY6s1eLQotmXX412c72HYY4r+HVbhc6PS9pLOD557QfdGX8Pq9iZ0FLivOTPm0Qhiqkk9cbp4eVKPmQSDTZY40bPERCADbkfMp3QPbBKXrRmfpZQ/J4/zwdKt7IPjvs/xB0PUaoxjktjRT9q9oGl1SWOdx4Rm1+TnV8U08sQjbr7KWZWIo7KKd0Wn0N18Q4U0+rGdmLSLQWYqeYKAtvO8xfsYwr1Xd9AxYWog/W+MxOkyLe96CStaEncBGncBWrKmiuG9A/OKsCa5HXhA2nczGtdXsXZCcIpwh8IdTFTPWJdljigxCjFr3Wk+cP9x/GOrS9CFZeo0vYEfMk6z4xz6/2jGKfpDtYAbFqYshUtuLySWyy2Dc4V5vQYMqDqwsitTJK5T5dukq+ICZU5HTSMf0+fc34tdicNoZQWgR/VFL4dNdSPFoj2i+5RQryb55bov+ny7leLRAFtQJMCq+JxSrUyg1HByhNSB1MRnjYHzJmFa0rDWIzZPITBuEaqc+BtbUZhHNwiLoQyrc6WKxya8gtbMor0wR049Dl1K078jktSDWtRwMVks7pmHVzLdFh2EqbZLrwbwgeI+zKp+o1gxzhgYdyM9YohE2gallnH/bbwjcPUinwYwpjrXEzpiXIeiELZ5NXpaH+57YVxXpQWjyaMXzrWELdRm4zJtysSBu1ik7soDbczK2Gf92DU150Zl6WZ9sBMpbFr9VvZB8f9l+JigvMa2z1GUce9+BmSfBXbRs6jOXYk11G4xTuJvBwvdjxuhLQgRiQJZ3e2KgbqUI1FZ9AvYbEklMCCgg+RpXCU4RgrIYsac3Pp8YxBpIK0PPLB1Aim7ksupVrddKtMY5ip0EBzMG6Sb5BEvyiTaAcimX2j7o73hV3A6r7Hf/kWb6JPxH3RPCruVqvsePlFnH+GnefdE8Ku5NV9irWu1GY7OaVYknthmKypJA27u5qOwb/M0FRv8Y51f7RjNP0h7CDvgFjYpVpEsQoflEssx50sojsAhqVBI16Idw0opO7AVU29ilEUNDkenI90ObAT0Qs4xiEO1iyhUyWRqpHWCPGKTT4ZLCAc+iIndm3tGx1TETdtypbsdlS2Y0UEngAT6hFtpcmbEqyXm1hmiYyVmAELLORz3twHjHPxeJjbJDd/Rf8ARuhQk3mZGn7Z2+c1fhJlfZlgAeEc1zY6qUQlcO2tslv8q/whN4YBW/lcDxitZx5I6CfBfr5vVJ13z3Q/QNVPnA8CIbw9SNRqwpVg4LcydDlHYEhdYhRysWQtXk6Hzlvue2FMU/Kg1Lk0OZi3CsKLKFbfQZII0AhZykpbG0gZtufmE77o8RDdH1IxPgy7Zw0tCdJIgvxBXoP8C8G7VTRpdrZaAMajWseajNo60qUZb2FzryevNIr0iC6jYPQjYiWe93lu5p51D6o1qNblRw6YXsN6O+opxjSxE27FSw8UNJfKDKsVrJbGdCTO/t2Wcgc4vWRPDSJkrCwBprBoxurgXGzsZ6uwNp4y+8+6Ot46HZieiw9spse0mYxtCo4I5u/ryIhevic9lG6N06VuSz2i7bLLUs0qWAPsiFZ1nBZpNhoUs8sqQClX1YS+EyUA40WArEz5cXbvcceBstmrje1e1VisKgIqvNIqJUsgU6WppBruW6Ynlts0Z9O8qVoYkrKlItdKM3rrGsj7k2DVy+Vda4bTZ6E0o0skj+YN74pqSV1uahFSkk9gi3lAfHVcJToFRT70LRWJazfQ6fhsN6b79y3WCTItSCa0lKnWoB9dIPSrynG6bXQ52IoKlPK9ySNn7NvkS+4QTVn3f5gMsew0dmbL6BD2RerU+8/zLyR7C5dy2aUcayUDDfSLlWll8zZcaceRSPKn1VlBHAiAUcVme2xEoS4GTsfY/QjsJ98Na9Vf5GNOPYSmx9kH8IHrJ98Vr1fvE049iPeKybEAsmWFdz25A8YVxOJq7RTu/wBENYbDxd5PhGa2+wvNms7VZiTWAKpZDNgbNk8m1KRtO5XBOsJ5wygc1saRb5UnEhWnNYUYDKo3wCjUlTnmiZqQUo2Ybstw2NFFEUhs6vmfXHXljXy2IaEI7MbOxVlckjEOhWNOyCrGVLbP6GZUIoYtewErCeTdg27FmO6NLG1L7g3Rj0JNw3L8EqzEFqUqIXr4u+/QLTpEyZfjVIVB2nvhJ419EMrDLuck3gW89Ker1xXiW+UR0bcEbais+yPKlDEzU1PAiph7D4mGZXF6tN2KLY9kbarK6ywCMxUjwh6riKNSOV/oAhCcZXRNmXNernPAO0QjoYTsxvxNZdh+Vs1eQ1mSz+uqNaOGX+LK8RWfYU2zVvr+9QHv9kU/C/dZWtX7oRP2fvTMC0qOoUy66RX/AOZcRZHUqvlhVLgchRShAAJB7452hJvYdWKSQv8AZEuUc274P4eEV5mUq85+lBOVJFBRzSCqjG20gLnK+6D4MQAdJiFAjaeUzyaJmag0G+AYuDcF8xrB1YRnuzK7wskxFeqsGHR08YZ1YuKQxKMt2vzQKt2wtpVRMelWJyzLaVBJ7YjrRQmqbl1ANouWZLXEwNK0jSqRlwVKk4q7IFaQSwItWwdiee7y1GQwk8ACaRic8qGcPJK93sbxcl3CRKVAa01PTAacMi36mK9XVncn1jYEFXlf8mQOe+f1V5x7hGXUgjapyYDmbZynJAQgcWI8IBUrZlawZUbLdirPfctOdhJHFKNTpw5GAUnGMrmVh1HgtFgtyTlxIwI6IejUUgUotckgHONGQPf13Y2Sb9TFWvAqR4wOpG+67WGKVS0XFlVfk8VBkSK+unhWF8qC3YLtdyco3RFKTRtBGybOJTqi7ORL2DMuzhBAstinudu6zmbLr9VmX15eMbVHVV7iuIo3lyHbvs5UZw1SpuEdwbVlYlO1I02UgJe1oIBP6/VaQjWdxunED2YrioBmMvfC4VhmQMS/r9cYNTuzDdmQyTLYHKmKnYdY0ouLuU7SRZEeqiHk9hQjW+aVQka0jfpi2ahFSkkymyNoZ5mDTDHMWMm3ydaWDp5C6yDiAJG6Og0cd8iiATFEOKtI2rIyym7QWaYZtaErTcIRxsJOV+h1sHOChbqN2ezzcIoGp2wGNKq1sgspwuXFJtGpWG1N57HHtsRdoL0FnlFytd3VXfB1JLkWxMpRh5VczO0bTgkhWXE1N1WGf0REynJVOfYf/a1rBlrMlky5jBAXXcdfVAcsG/c6NCOJptK7SfcP3rtIrBwqGskhWBz3AilOiAubnY7cIWGZMpLVKIaWQrDOooesRhNxkba2szL7Xsq/wxrOjUAPnNpTdHRVdaeYU0G52L/5HrnMtLZMfzg4lfgqWPrEZnNSQFqzsakugiIorm0d/hAURudiCnLUn6K11PHhWAznfZB4Q6srV6CVVMKgufP3uaAGq8KAjPgRvhezaGI7cge8bCjBgagg1BFT+dNNYtSaZOSFZDNlimOqcQcvCkb8suhdrBG4r9azTVfF8mzYXFRShOtOiNJWewOpG6Nds7AqCDUHQwzHgTYxe7qJEwuaKEap4ZaxJcM1BNyVjI7HbmeYxBOWXrzhVqyH7B+xWzPOMojDUifBUgbG7TP4kCuld/Vxgco3NJhvZ3KWeklvAeyDUG0rCuIfmB987SGUS1CqruYedwpEqTaFKTnVqWWyXIJ2Wvp5kya8x8SihA3Ctf12QJNrdnQlFcIkzreJrYa5nTqG/v8ACBSWY2o5Tkmyc8muh9kUqTuazKwekAKIYhBRQGTbYDvuZi83cdeHD9dcYqWfBuOxYLvmlpa8aCsFg20haWzJMxAwoYYTS2MXswPaLtkyqzHIUDPM5QLRpJ5rbhKmLko7sfuy9knfuw2Eb6ZHqi23cVpVlU4CIiIMJrBciZVxhplXwgdZjOZp2JceCDhFObLEfBwHxUhZ01GonY1fYH7VYuRIABBGhFc92UEq7BKNilbBXZLVJ0+ZKUT0mlA1MsJRaha9Z74qrLy7MKqMIzTSDjSlmMkteewcsoNcjmQeyFotydgk0kryK/Ltfyk1StHLHEQpJroDQdUFdPZBYu5YLqvAPKGVKVB3ZjIxiUbbGWt7g2/Lzk2aW810rlU6VJAooi6cHN5UZlLKrkfyfm1/BzNw8ye7TCOAYinqhmaS2Rw6tSpKq5R4LptFexkylEsYpz81FqNaZt1DUmMyltYehbdvoZ5tPY5qT0TGXyWYDhFSxNXPeMokUkgsZOauIS384VqGXLMDMHzge0QJxC32F26YCAyk0NSRrQ+yB23NpkMy5lKgA9INPVG45S2DVnK5aW4zIy6xmNIK1ZXRm/Q0fYm+nm2UKgBZKqa7qeb6oibTsI4lyXpQRl/C2BScqNLfErAagERtp2EqVTERkm+Ck2S72kTJkqZm+Esp4rWmfTlXqgE+D0LkprNE61taXQlcKn6YXGO3h3RuEUwb2Jl1XjNmTMJpgPmthwnu4Rpqxmw9Lu20cqSzJgOrZl6b1G7tiK1jTLhdakYSMlJYAfrqiqe24jW9bM723tjvOZCSQGI9cZW7bY1FWSsN7I1Eu0imoUjsrpFT3J1FSbTRia50oPbGLbBwldt5GpqToKZVz/8AUWrkaQXl2tq51p1bjpGJOSMWQzbVo3Q2sZZdg1YrzWWgxggVI46aHtFIZptiGKnGlLc5K2qs7NhqQekZd8FuxJY2m3Yevq6ltKqCThBrQaHrikwlaiqqW5MsNiWUoVBQRaCU6agrIfcxVwhFW2oSQCKrrFZgUasZOy6EewWpMziFSanOKTL1I9yWttQ5hh3wS5WrHuS1jexsD35eMkVRnTEB5pIrnplA6sJZb2YWi05cg2zZ2VCmhxE041NfZCtTaKGk/MxWy7Skxs7qHJpziBQDhU8SYNhINxukL4qqlPI3wQ7/ALsXlvhEurIwq5l5jEN5pBJ058WN0a8VGzYKFu5RsMoHhp7IDpu9mFc1a4RnbINaVVZtAhzI1Ynd1QaFGUfMxPEVVOOWPPcmWMNYg0tqEN+7UEYjTgDQAdJI1jEnfgRwlGpBvO9v5wSTZpqCbabTQlVZllg1CqoYgV+sd56o1Ck2rjM92orgqcm8/hNnNptCYmGYArlmxWlNKCm/jA5bSaR0KVNOyAF/WlG5OamQfEp1BBHjUV7oummrpm6sVEZsMwnQkcDwO8HoMXJIwg/dKZ0Nc92VPXAGbBt+2EowmCnNYVpvG+ldY1Tl/iyW6lh8ns3A9oXIDGKUOeYJqRwgjfUBURo9lmYhnqINGTkhdqwE2ovmz2eSwmYWm8nMaXLyDsFFWwk6cewwalRVVW6XtczncXsUm6b3RiprzHAZeoiE8jpuzOlGSnG6Cs9ysyW0tQw3ioHbnFNlBGda8zSgY/RBicuxODP7920nWeYhlk4GTNSScDVeW9O1Se2PQUsPDSyzXD5XPBxqk3qZk+SKt8JNGJjQ6nFmek13wpV+EVc16bTT/AZhjYWtJbhPZe8UEymIEEmnXQ6xzq9CdKVpIZjUU1eJJvGyuzskppYRm1auJeqMqStuMWdkyy2+6maTL5Ngk1aEMRUGmoI6YqLRXUXdaOlTOcO/2RhUdQiSkTKKnUZhXfWnTQVMCcbl3SDdhkKykEAwamhCslN7iRcMkfREbcRRYWmugMv2+pkpxKlS6mmp0jNgVfEThLLFBW5kmFQ005kacItIPQU7XnyTZhimHYOtdnUHEAAxyrFMHkincBT5NjaaQThYHPOgMQTkqMp7h6TZpAUAUpuzjVxlKlboInX+qIztTCutMz0UjdFVKs8qQzUUKcczZju021s2c78oEdCTRXUEjqYZiOzVwNOK8t0/mI068nzuT9jNtOTV0ml2lYSVB5xRl0FeDQrUwM60Ek1e/wBPcZp4lQk2Dp8qfeDO4CKiV5zc1F4AtvMMQhRwEMkbtvty3/oFOc8Q7vhFzvXaI2axJIszLRUHKzBnhFOaqfaNKknQGBUINrNP35JUavlRI8mtpmqpFoXJxjlNTnU3qab9D3xKuVblK72B/lNvqeCstkmyrM+YYqFZmXOmIEmmmWR1yO7ULJXtdkfNjNbznhyjF3IAAGIlitNMOeQHRBMiTvHZPkl2bTsve/w6wsHerlWlTDoc1oDQcQawGdJR2XBWfe7BOzlBKNnfmvKJRusGncQa9scWpFxm0zrwndKSOW+5kZcCgUAoOjf31jCk07o2/NyC7LdHBgCMtILO6s+jKg07rqg1d0jDqeswE0evKarKa0pFdTSRYNl7lWXLxFaPMoWB1FBRR10pB1G4nVld7EPbTasWVGWVnMIw1ByXX1gR0sHhG6ic+BOrPyuxilotz8qJ4JaYDWjEsGBBDBq7iCR2x2a9JTjZbC1OVncNXCeckjEBKm1ezuxpQk5yy3QciOP3o50qKrJt+pcjUazovbhhW2Wgy53IWghXQA0xUyPTodNI5tShODujoUsTGW4XunaixybRJR5nMJzKgFFIHNMwjRa91RuzjdCjJvNJcA8TXTjlT3KPtLLxJJYfT5Y56U+EzcJjvwTbnH3j/wDKOU7eV/P9QVIfKnqhmD2sCfIqRbTKaoPA8cxCuIoxntJBaVRx4LRcl/rNYhqq1K/mD3d8cGvhXT43R16GIU1Z7Mu12X9ZmpLNqRpwAGEuK9VOML5Ha9guZXsS5lpB3wNo2mErqsPKc4kgAGlOJFB74YoUc1xOvVtwR32hssia8idMMuagFaq2E80MKMK7j0Raw9SEbgHOMmELv2jlTDRJizAM6oc6cSutIHPPH1ItNPhhJ5iGhyPCNZoFONxE23KNM90CzLoasMPeSDNmpGM66m1Tb4G3taO6gMCM4vMmzMqbIVo2akvM5Ro3fYTeDi5EPkLOMuVpTdWM5jf9MfQAXrbJUuXMwNiYDXgTp749D8Lw0oQzy6i2MqKU8qMutbV1huruVE9Z7euOjDCppiprQHUDjSB6rV2l0NOF+Sx7QXoJgWVJ5tmQfJqPpcXfixjOHw+V6k95Pr29kSpUv5VwiPcd2vapqSFJAY5gHorp2axrEJRjclJ72N5uG51sspUXMqoWutANw4COTGN3mkNN7WRC2zuv4TZJqAVcDHLr9dcwO3MdsHg8rBM+fZ04TFoy0I4Ch4GohltS5RSVg/5PL+Wy2gKzHk5tEaumZ+TbsJoegmMuKsTk0S/7mmG0pNkUzoJmI0GEb8hmw90crGuC3fI7hHLjoTpF3/Wah6o5ik2PXAt72OYEmCSyM1cQpk9QNKk0Ag9OrFXjPgzOMm1OHPX5Aaz2y1gAFVNAajnnrpzQRTrMF0otbC/jIZ8j57BLZ69bKJmOdMltRaqgzo1fOOdCAI2sPlRmWJctlsiypthZAamb21HGLVF8gnMxi87YauXYtidjn1kDsp4x3qacWrcCr3iDQtY6EUnuLNkm7LZLXFKngmQ5q2EVaW+izU48CN46YRr0ZKWpS2kvr7B6c01llwK2gu6dLmjlH5QTAGWaCWWYuiurHXShBzG+Aq1VZobW5XY2/I7S/Aes1nltJZQMc9nREpvxA5dXvEago383C3ZiTfTrsSNpwvKcgjVWzoskMN7IS01h1zGfuhnCwc6Tm9nJ5v8AX0M1X5rLhbAC0CjVGh8YNONndA07jdobnL0gjwjFT1IuPDEAEHEpoYFOjGSszcKjTui5XDfUjJprlHAoQErWnAgVIjj1cDWzWgro68MfBw8zSY/btshj+SQleLGhY7qAbuuC0vhba/uO3sAqY5J2gg5s75QrTLoJtnlGVvwFhM6TUkqT0ZdcdJfD45bRv+IhKvJyvIHeUO1raLYXlIsxCko4iu/kxqeioBHRCypuKcZLhm733QDwzioYc1kPNZcKkdozplEnDOrMidjUdg5EydZOUcgurutK1NBSmdemOXiML5rwsMU6ituFiqLzXNCDWmhhR02uQuZEW1GSebmRxjOjd7m41nFbDLUUryYBTOoJi3RtwaVVSd5EGfJdjQMQvQ0D05jCr0xBueVvJr1xenM14tdzP9o2KTpq1yND6h+cevwl44eF+yPO1bOpK3crM9qZnujMmUiAi1eF7bhnwF7HbFK8kciDVW6d4hulNelgJxfqRd/Jhb+StyJhBM2suv1RQsTTf5tO2M4ynmp3vwaoytK3c2bAVNQTnrv7o5V7h+DvKdXQYqxq5g3lOsosttmUUYZoE1etj8oKcMQJ/mEMxn5TOW4P2K2b+GzC8zEtnQjFTLEfRqfHgDrU1hLF4rTjaPL/AJcZo0c734Nca1UoAKAZDq0EcRtt3lydJRSVkLk2mhGdOwmLTRTRT9rtp5MtzLPPYNVhLHJuKZiraZ8OEN4fDSn5uEDq14wVupM2amB5sq0VYhpYaWpIw1pgwuAMwKkUjcZqFXK1sKTpzqRzzab7JfxlA2qu34NapyIuFSQ6jLRxiC9QJI7IPNOLaMx3VwJNAy6afrrilJ3NNIem1z6yeiO/CFhByE2fLLdur4Q1S22YKW+4i081gdxFDFVLKV3wyo8WDVy3uJaGROUzbK5qVrR0b68lvovx3EawtVw12p03aS6/swsatlllwHLBdUuxh7ekxZspVpZSMmM58S0mS/otLBLEccJEKSlKrLQy5W/V2su3z/nIWyis97pcFZswWpxhmH2dSfzjpV1NQ/ttJ+4Cnlb89/wFW+VL5NgstlYYWqSaUqK7/tD1wnCVVtOU01v25/ILJQs1Fbga1t5nbDNV+kFBbM6DmKxdzI3ZphLYQKsTQAZkkmgAG8kwFVUk2wji+ha7t2Kt2PE9mmhQBpgJ6aAsBXr0hdfEKCbefj5hfD1LcFgmbOuFYtJtMnCMRM1UZKU1xyicuqtIapfEoTas0/bdP67fUHLCyW+/z2t9NyuW9HJKVzWu/L9aQTExzJTiDp7bMZlWZqMKjTiOIPHrhRKXd/ULdfyxsHkpkFbtQ1FTMnGtajzytD2LC1TaW5tbosV4WRJwCzFBIzB/OFcTQ1YNR2fRhKVTJK7As+7bOlMYC1NBiNM48qp4ltx3uuToTqUoJSk0kwFa72sysQsvEoNAwalYfp4eo4Jyk0zlVviajNqEU0cl3nZW1lOOoxboVPv/AEKXxWPWH1JkmTZnAYEgHcSAYvRq/eX1/wBmv6tS+4/oVHbLZS1NNrKTGDrmAR2nUR6bD4v+zGM9mtjNSklNuPUqs3Yu3+hz+8sW8RDuUoPsMtsXbhzhJbFXiKU74x4iCd8xvK3tYWNkbcKN8HckcAPfBPFUVZ5l+ZjJPhIsmyN1WmVbbLMeRNULNXFVchWqkkjdnBq2NoTptKav8zEKM4yTsbBe1otGIrJlqRSuIsK9xIpnHHrRlNOKdvdBJTqxleMU18yKLTaQKtJA/wD0TwhFYOunfVkb8TUa+xX5ope2FwPb50lplEVAwembYSVIAHGoOegzhuWMVKNuWFw9CtNt1EkvYPWGxrKlrLlqFRRQKN3X013xy5SlN5pcnVilFWRTttdrDKY2ezECb/EciuH7KjTF4Q/hMFqeafAriMTl2jyV2ZtnaqImMKKGrqKOeGeg7BDsPh9KMszvbt0F3ipuNivmaKsSCzGpJY1JOpJJ3w6lFKyQtu2XvYGfytl5MZNJmkrTcr1Y/wBQJjj42Fp3Q9h5eWxP2vuOZbJicgoaaowsMQGWoNTwJYdsXduKYPZMrdo2FtSAs8sBVBJONMgMzvi0m3ZIvPFFcyBJ0r390elpQyo5snc8aUMHMEdzjQjeIw3ng0ThnrK9RGacrqxckSMZpSppWtKmleNONMqwTKr36lX2sFNmpQeess/TBUaHMAumRyriVRnxhX4hU0qDq/dab+V7P6NhaCUp5e9/0uv0DFnlJMW0AlQElTiSwJYc1pagsfN5wXmnMkdEc/F1tNQy7uVSNrdU2pO3tb6DFON279E/wBuyuy8u2q/KTGQoRhw4d4zqGHhwMHx2IcHFJHMqYh0uFyHm8mMs6WmZ+BffCzx8n0A+Ma/xCOxuxEuyWoTTM5QojFcSgYTWmIZ60xQlicTKccnFzq/Dq2vJ+XgvFpvgK8qXQ45uJj0Kgqx7yoH3jCGVpHWus1jyXqHM8YeYhwVOjnCC+XAE4ewxpXugFarCFOVR9DPLTsOzuzcsAGOQwHIbh52eVI7Use5RUbce552OOWZuwIvzZVrMgflA4YlTVcNDQkZk9BjVCrqSsM0cVqu1rfiXnZCa0i7ZGlQZhpXIhnZxp0GNtK4dssl23yHFGEYcexebuANvee0nBV1AdiQK00AqRv1jmYiFNVM6sm9mL4ublFRW6W5XvJomJ5yzRjZKYCw3ZhqDQ7u+Od8QUssXAawLp6jTt/Ll0mXRLGaylr93LujnZsR7nSWHoc5V+QIn3FJLEkzVrnhGg6sobjicQla30EKmBwyk/M17KzC0y9yekmASxmIl/kdRUYLoIe2YRViBwA1J7IA6lST9TNqC7HHtxUYm36KKwO7ZdkKlW1j7YpoliVd1pJmoOLD1Z+yGMHBSxEF7/swdXaDDQclyeIHiY9bl87+S/U5l/KMXhaARgFOmAV6lvKg9GnfzMFTEqxpCFdbr5DlN8lW232oWyJyUs/LuNRngXPnHp4A8DB8JhtR5pcfqDr1sisuTKZQUtUsak1JOZqTUx3YxicxtiiExakxq0U/+lb2FGYgJ5tddYl4oli17BXisqz2ueV3y5aL9Zsz7Y52JjqzUUMUnki2NJPbFjJ57VJz049mcMU4JWQJyb3Bd/X6xHJo2R85uPQIepwXIKTB0laDTP9b46EErAWxbS8jxjTWxRAsYIriBFa65QtRur3NTE2bf1xUOS3wGbguOdbJvJyAKgYmZjRVHEnwAgeIxMKMc0vwNUqUqjsjQJPkpAWvwthMyKlUGGvfi6aikct/GXe2RW7Xf/n0HPBe5WNrtnbfZ1LTflJVRimSiCCRkDNUc6tN5B64Pha2FutNZX0T6X3suy9k18gdWnVtaW6/X5/IZ8nAD/CtD8mtN/wBekBx8ryh+JzMUrOHzINnkss1F15yDLPUisDlJJHVy3fBodqC2eUXCuWdsPNqd5zPOOWozPVCFSnmYzh5qF9iU17kzUbk+cJTEA5EjFmOjQdGcZVCTTlcqriY009geZDzMUtWIUMXwrioCTXnTKguaknCD2QWlHIrnKr46dSNmtiLbbteSAeVcqQaEs+o3UqeEO0pRnyZpVITXpQP2tuuc1nlTVqZSpRyXFMZph5papOZzpFYS1277mMGvU7dbFss1qltZrPKQ5y1RWByIZVwkUg26dmNNHZ5K0RM3Y0A8YFiaqpxF602lljy9kWGxXaZSAKTxOmZ3mOHPBRrLNPn+fqdHDR0IZI/j8xxQwNQFrxpn3iFn8PiuJMaVX2G7yt7S0+02Sj29kXDCSi752L4vFqnT25fACmTqmrklt59X5dkdJRUVY89LF1G7ttjXKCWMRzY6AR53k9rY7Ll0rNm67lOg/OKb/wAUWNyFaa2M5D6Iim7E4JsyYEFKipjPJQ7dU75eWT9aneCPbDWCeXEQfv8AswdZXpss1onKhOYG6taUPCsdrFY2VOo4xXQSpUo5LyZESyrXf31jkyxzbvHf8P8Ao8o2Vir7d7RJYEqOdOmAlEPRkWNNFFRD+Cz4x3askCnUVNfMxWfbuVZ5kypdjUmudY9HBQisqRzpOTd2Ik4K6mNLL/P/ABmHcdXk66nujSy3/wC/8JuR7RNHOoOOsDlJJGoxbZYdm5eNaviSQlatvxcQONd8JVcRl2grsbo4bP6nZBm97JIWXhQtyjqGxuSCFpWpG6uVBTfC8MRV1E5cdhieFpqFlyVC1harTKmXXHoKC3OPMIWO67RMpycic3SJb076Q060Fy0CUX2Dll2GvBxX4M6jjMaWn9zVivGUV/l9GXpTfQmjYO0KPlZtkljfjmgn1CnriPHQeyTf4E0ZdWhqZ5P7MiB5t5yERsWEqDMBKkBgCCK0qIT1pSk404O65uFyJK7Zetg7gs9ms5aRPE4zTiMzAVqBkoCk1AFD3xycZNzqWntbaw9h45Y7LnqSJNuyGN8g5YtSlACaIRxjnXH8nYctFubCVT97iLkHQA6KScsxEbS+ZI07/IrUqTZVtE/kpbS5rSw09Ew4BXFTCFyD+dXs4wzGU3CLl+BwfisYqrBR7/uIuOySFYUWbUkZthqM9K0iqkszR04JxTLHesgMExaBsucN1dSSfVSLml1M0277EC2smJGIZnVGPMoSBhL69I3RqlBtbCmNjKrFRT+Y0L4lCgMuaK6c0U1zg0aDkc54Tfdjwvaz1/dzRvHNGtDXqjWg0+TXhvcqO2d3TZjWfkpbsmAA4QSBVxStMhlGKFSMIu7sX8PhJqVl1/Yi7Xypsqe7oGAZ1cGjABiuEri01WsGhUjPqdBwceUXHY62o7Y5jEzKALXqzIr3dscXH4ipmUlG6/n/AKAwmHWvLVdn0X+i8S7SIAvinSUH/PmdPw/ZnXnqASaAAVMEj8QpSdtzEqbirvgqFrtfKOZh00UcAN/63noh2KvueYxWIdSeYsFhsyiWlVBOEE5cRU+McKpVnOba7npKGGpwpxi0uCv2O5nDY3IZtw3DqyhqXw+bVk0M+Kj2OzblmzHrMZcI0UVp64i+GzS2a/Inio9if8AYCi0jP9Lqd0Z8VHsQzdD1qSp74v8AptRdUa8VHseWzsrqdSCDQdBBz7ouGAmpJp8NFPERaew9dloa0j5UUyNUzFWxGrHjmMhujpYiMY1m0I0v7yalwun7/wCuwVu8FWZBmAFK16d3qjlY6jCNpLa/b9Q+GnNSlBu6VrX9+hmG0OytrtswTHdkmCoZZiEhTWtEK0HJjKh76mpjs4GdKnTtT42Kqpt7kJPJfad82Uf5ST2c7WH1iV2AOmOyfJdPOsyWOkow9eLWJ4ldiafuTLP5I5hP+ol9in/KJ4nf0/Uih7nbT5HZhGIWpFO5WSgrxLYj4b4HKrm6WNxWUIpsdZpMmXKn2okFtJEsnG1dA5qOML5Ve9xpV3FWSJk655CE8nd86eRSnLzsK5ZDIVyG4Ui0oLqClVqSG7c9ss61s9isUgcZcrlG6iwz7SIZp1Kd1muBal0KRfG215CqvaJqcRLXk6fzKAfXHQj4flJC8tTgAm/Jjn5SfNc/bmu39zGG6c6a4sDkpdRHLKd4PTDKqxfUE4sOS5wtFklylI5aQ8wqlc3lzMLMUH0mVlPNGdDUaQnKSo4hzfpklv0TXf5r6hks9NJcosOz23q2SzJKmSJjFagFaAEVrniIprHNxuAnUrOcGmpfqOUMTCNNRle6LBZL3mOocWCaMXPBNCM8webWvqjj1KenJxbTsEqY2VvJB/Qqt5WCbaJrNPtNplitOTU8mAB9gLTtzMGp1ow4ijnVMbXvaX7/AOwnsbccqSZwlzHfGoDFitR53ADPnHWCTrura/T5iVermlBt9ez7/MP2S4cLyyGJoynzjxGsYynSWN6KzC1/SwUWudG9/TGmkyq1VpXTsDrIox4t+Ernww4adVI1F2VkKuq27uQ9arODhCmhzNPzglOW+5uNZN2bJFnsuRxcDpSCTkrbDUcvVkW1XkZCMVUuyywyIqscTkUUVAoKU9fVHOnBykX8KcY0pt9/2K1Nv6ZNwJMs1pwIpdw8p3M2afoigyUEk16BwjM6G3lZ1Y1oX3OWpHpKmLKmS2yOSkUB3EHhl3QCnGUZNPgWxtKNaKnF+ZfX2LPcW00ucgJmIG0IJANR0HvjNarGDyz/AEB4fNUgpB6XNVhuI36GBRlh5O6yh5RnazK9eNlEt6UFCOa3RXNSeuOhCSfB5vHYXI9uOhOsl+KqKrKxIFKgCmWQ9VI5VXA1c7ycHTw/xKhprU567MIgx3wp2sUQ5hirEEGWTp3kZfnGGr8F2H7HLwHzcROpNPCIoS9i7oZvCzYyGVCGG9GCnWAVqNWU9pL8blrJ6t0+6HLCCoPMNTqSwJJ6TvhGrgqsneUl9f0D05QStFP6f7I16ysZXOatK/u5hl99K10GvEw3gcPKjFq639jFaabQzZFVKVeeSNQZhYHoNdR1w9kkwOpFE5bwl8COyJpSK1YnrPORfNZqZmmlSeJ4RFTkDpOEItISoqGZnGM+aNy7sq9h7IqVNvgLCouWPqJaqFAJA01jOk+xvUQ1UFslYfy+2vsitJkdSJy0MtRkw483LsygmmzOpEYmWeUw51D1heH3OOUXkfYrUiJmXVZG85JTDgyy6f29sWoyRM8SL8U7tLf6azYaacmozrWuQ6TF2muLl54WINh2Ys0muCUAKnNCUJFcjVT1QSaz8gL73DFnuyVSuKZ1MS3jlAHTy8BI5WiSbKtKCc/4QfEQN07l7DL2TdyzEfdUf+NIy6MujI8rPJdcrXG1RvAXwVRGo0mhWvQp1LXb/n4D1nsUt64HY6jIdPCnR64twaARwUG9n9EJa6U+ue5ffF6bKfw6Pd/kImXMNzN2p7YpUzL+HJcP6DQun7Xqjel7mPAPuLW6BvmHuiOl7lrAL7xMskhJYK1LAkHQj1UjGmx/CQjRi4p3uPrIXcG4Z176UitIczjM2ShyJHaPYRGZUStXoRZuzllcc+XKbpwARiVC/Vm6dRwWxHOydlHmFpf/ABuy+oGAywUZchli5I5briVkwi0N0YiGoeIJzjNLA6clKLF8TWhVg4ySGJezmQraFJprSnqDw9Y47+HRe6kCV2lmejH67Y6fhYB9eQ6Nopn1F/XbE8LErXkNXltc8lZbYBzpgU04EHrpujLoQVkbjVmyQb8Z8yGzH2fakU8HTfJXiJihe75ULinAIP8AwiLB01wX4iTFre8zIhplejB/hFvCwvcpV5IWt8TPrOevB/jGHgqb5NLEzRxr0YihBPcPWBEWCglZNk8TJ9jsu8Kfw69ZJ9sX4SK6sniZcWQtrzr/AAx2ACNLDx7mXWv0PC8P9s98XoLuVqHReX+2e+Jo+5NQdF7Efw/XFaCLVVi/223o/XE0EXrM498V1lGL0ER1b9BBvIH+Ee+Jpe5Wc5+0h6Ju/wDKJpe5WdCheK+jbv8Ayi9J9yZ0L/aaejfv/wCsZ0X3Nai7DqXug/hv3/8AWMug31Nqsl0O/tZPqTP12RXh33JrLse/acv6kz9fyxeg+5Wsux4XlL4P+uyL0H3MucWBrwvkSrRLRMeKcGOtKYcI00NcXqi1QT5M57bolT5rNri7k9oi9GJepI40+Zkcc3LIeZ7orQiTUl3HBbZ3pZ/9H+MTQiTUl3PSrXMBJ5WdUmukv1cyI6C6F6rGy53TJwHUh313pGfDrqVCo473ZIlW1x/Endy+xYiw6XBt1m+WPC8xvDt00PuiPD3KVXuL/aq8G7j7ow8L7mlXEm9k4GJ4X3L1xiZeEs7zGvDvuBlLMeF7SxvjHhH3CKrZcGVDan/a/q/KD+KXYnhvc6+2GEV5Kv8AN/1ieJ9ieF9wLe99rNKsJCoVbExDVZt1DkOjugLrpu9gsaLirXC0vygywAOQmZfaSD+Jj2A+GfckWbygy2NBImDrZY1GspMp4drqSrPtwjVHIuKGnnL7oqVZRfBaw7fUkDbNfQt+Ie6M+IXYvw77nfjovoW/EPdFeIXYnh33O/HZfQt+Ie6L8QuxPDvue+PC+hb8Q90V4hdieHfc98eU9C34h7omuuxPDvuM2ryhIgqZDnqZfbF68exPDvuJsflHlzK0kTBTiyxXiIroTw77ktduk9C/esTXj2J4d9zvx5l+hfvWL149ieHfcUNuZfopnesTXiTw8u5348yvRTO9ffFa8exNCXc78eZXopn9Pvi9ePYrw8u5348yfRzP6ffE14k0JHRtxI+pM/p98XrwJoSOjbmz/Vm9y/5RNeBNCZGmeUyxqxBE2o+wP8ovVgVozPL5TrDxm/g/OJqwJozAW0HlBkNaZE2SjzFlo6sDzDVipFK14GM6yXBpUG1uTl8rEo//AFpn4190VrR7F6D7hJPKDLIryD/iX3RNePYmg+44NvZXoZn4lia8exNB9xY29k+im96++JrxJoSOjbyR6Ob/AEn2xNaJWhIUNu7P9Sb3L/lF60SaEhXx5s3CZ+Ef5RNaBNGR47cWXjM/D+cXrQK0JifjtZfrP+AxNaBNGZz452Q/Tb8DRerEp0ZDHx4sfpG/A/ujWpErS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data:image/jpeg;base64,/9j/4AAQSkZJRgABAQAAAQABAAD/2wCEAAkGBxQTEhUUExQVFhQXGBcYGBgVGBcXGBwcHBcXFxQYGBQYHCggHBolHBcUITEhJSkrLi4uFx8zODMsNygtLisBCgoKDg0OGxAQGywkICQsLCwsLCwsLCwsLCwsLCwsLCwsLCwsLCwsLCwsLCwsLCwsLCwsLCwsLCwsLCwsLCwsLP/AABEIALcBEwMBEQACEQEDEQH/xAAcAAABBQEBAQAAAAAAAAAAAAAFAgMEBgcBAAj/xABIEAACAAMFAwcGCwcEAgMAAAABAgADEQQFEiExBkFREyJhcYGRsQcyU6HB0RQWIyRCUmJykuHwFTNDgqKy0jRjc+LC8RdEg//EABoBAAIDAQEAAAAAAAAAAAAAAAMEAAECBQb/xAA1EQACAQIFAgQDBwUBAQEAAAAAAQIDEQQSEyExQVEUIjJhBXGhM1KBkbHB8BUjQtHh8bIk/9oADAMBAAIRAxEAPwCtyBlDoux9RFlDoEWUOARaIa/snnY5P3RHKqrzsajwgqGjBoUrRCGa+UYfOl+57TD2E9LF6vJWBDQMuXk0Pys37q+JhTFcILS5L+GGuXCE9g4usWQ5WKIcSYDoQYhDtBWuVYrKr3JcjXnYlny2lkkBtSNY3GVncpq6sBbJspKkOsxWmFlO81GdRpBJ1pSVmYUEiyNATY0HNeiBRlJys1sadrDdqNUf7p8IPa1gadzH7NbZ0sURnUcBD8qVOe8kmLqTXBNF5TuRLco1cQED8NRzWyo1meUii+p/pG9Ua8JR+6is8ibsheDS7SCBXGCD4174rFJKlfsSm7M0Fr0YagR5/wAe+wzc4l7k1oATFPHexMxS/KFeM90lo+ES2auQNajMZmOp8Oqat5W4BVJFSskv5SX99P7hHUl6WBXJug80dUcgcEUiEPViEML2l/1M/wC+3sjqUfQhaXLNb2bHzST9weEcKr6n8xuPBGnXFJxFitSeOcDd0CVCCd7ECy2NQuSilTu6TGQiijL7LoI9MhRktRFmR4CLIKAiyjW9jDWxyvuxy63rY1DgLUgRsWsQhm3lLHzmX0yz4w9hOGL1eUVcGGgZYNjb5l2aY7Ta0ZQMhXQ10gFem5pWN05JPcu1zX/Z57mXKxVNWzBHjCUqMoLcNGafAcegHRGG9giVzyAEZaRUbNFM9yYGVBSLsiHaRZDqIBFWIItWnaIjIedaxpOxlpsjWqX0mnRvhfEZpLys1FW5HZNcOcapbxTIxfIr9Ud0H3KEtIT6q9wiO5BDWKXnzF7hGbtFWRQdnrqV7ZMzphZyAPvUhrEb0VF9QUY+YuhuwfWjj+BphrHBdajfFPA0yWAG2txqbOZmI1lgkDcYfwUVReWPUHOO1zPLJ+9l/fT+4R1J+lgFybgug6o5A4JI6YhBJiEMO2l/1M777R1aPoQrPlmgXTtHLlyJSUJIUDKPPVqmWo17nUpYeUophCXeizlahw7s4xFqRU6Mo7BWy4FRRgGQENRdO3Au1Iw2yLkI7qE2S1EXsUOgRNiC4shqmwrfM5faPWY5lf7RjNP0oNVgJsUpiEM78pw+cST9hvFYewnDAVeUVSGwR2kQhZvJ4PnX8jeIhbFekJS5NMx9IhC4wcDDdEukQ8zjjEuQbU8WEVuQUZ6gZuveIuzsUQL1vSXLlOwdWKioFRnTdGlFydim0kDbm2tFoxUllSoqakHwjGLU6EU+TMaikEf2qOEI+Kn1iazIV+1BwEX4mS/xJmRItE4hCwzNK0joQd0myN7FGO2s9X/05fM80BgadsGnGNtgMarb4LhctuadJEx0MskVKnUdcBuHKlsO3z2f/N/eYaxHoiBp+pl8Bz0yjnxlLM1bYYsrHSYIUBds/wDRTvumCUvWjE/SyjbB3XLnzXEwYsIBHfrDGMnKKWX3B0Um9zSkuxBln+Ixzd2M2K9ed6qk0ypUsuy+cSTQdFYVrYpUx+jglKGebsTLptqTSUZMEwCtK5EcQYuliFVWwOvhdNZk7oftV0SSrVlpWh3CDKcl1FLIqd1bKs0tGqACK0ML1YSlNtD0MTGMUmgstypJXExz38I1GgkryMuvKbtFHl2lkjLEMuuN61JdTLwdV72LJKsEoAUlp+EQ9diNhfwWX9Re4RLssV8El08xe4RLsljGLcAJswbg7f3GOrDeKFHyaNsDX4IPvN4xz8R9oxin6UWEjohcIc5ToPdEIVDbSwpNeWzFlwgjTiR7o3HE6PQrR1GB02elEVEx9OAjX9RfYnhPc9+wJWGuN+qg90bjjnLoR4W3UlXMsqyzBNDMTQqVag1p7ourVc42sSNDKw++1EtVZuT0zIFM4Xgs0sqNTWVXYPbygJukt3iGvCy7gNZdiDe+2wnSXlLKKlxSuIZdOUbhhWpXuZlVTViorMb6zd598NZF2QK5w561i1FLoS5xEFchEZC03Vdtps9SqocVNTHLr4rDVfLJhIxkgh8KtnoZZ7YWtg/vGryJN32i0NMQTZSKhNKg1OhjUaOHnfJK7LV77luEqCriwVo4LOozAFeMXcqyFFKgxTLM/wBiBS2zx97+8w3iPREDT9TNAaEgxFxhTVjAIvK92aYM22b5jO+7DdL1oHP0sqfkwb5xMH2B/dBsdxH5sHR5ZpZNIQTQwVBrJyc6ZiyDNiBO+u6scLHU5Kpd8HVVTPTjboiXd9mLWgTAKIq0rxJpBsBSkryfBitUSpZHy2HJw5p6jHSZzyHdIpKTqi42sUQtprK0yUQuvDjA66coNRGcLNQqXZnT3dMBPNaElCfY7WrDubAzgUjts8yKEQgsHKIQxK8D8tN/5H/uMdan6UKPk0vYE/M1628Y5+I+0YxT9KDxaABDqtEIV7a7WXUVFYHXj5bhKL8wBWcFyJwim7OExoiTLwU154Jrko4e+GKSMSY/eFjDKpU576weLtEHfchzkUS5xGuHMcIuj9qjFf0FfBjsnNORCDkhQWAOkUzUFd2OSSDUHIg5cDGHKS6F2XcesdnLzFVBUkinjFzflbKS3sjUf2e5XhHlJ4Ko3cZsJF1TBvjPgajJlZC2isM7kS0vJlIaoNKU19VY6Hw/D6NTzmZ3sU6y3/anZVE5qsaCtPdHZlSpxTbQJTl3LByV4DS0Dujn+Nw33Wb8/cVPa35YZq6Z6axXjcN2LeYRsfdkyTaWaZTnqcwd9amCzxNOtHydCU4tPcvBgIUjzZFToO2BVIX3SNID7bClimjoHjDNFedA58Mp3k1mUtbDjLPiINjl5F8zFHk0+YY5gyQbaow50OmsVOUbFJtE1BkKCkbVmtyNsam2hAKFhUg+EU2jOdJ8ke7f3a/rfA4I2x2acoNk9zNyvzphDEZawJykXcsuoEOMwKC5axVi7i0FBrF2sRmJXkfl53/I/wDcY6tP0oUlyaXsAfmadbeMc/EfaMPT9IfpAAgpBEKK3tnOwhTSornFVvQFpeoqhnAkhKk0OR8eqErbjV3Y7KupMavTnEZncINTk7NGWle4TtppL84caxWfykSuwZa5ilJp+kUrXtg2GbdRAMR6CscseBHTHdT3EFFDgaKckHjhZTdkrM87gHWvQIDTrud7HSeCpUsuZ/MUJgJyFOFYNBStuc7FypOa0lsGdhVPwuXX7XgYDiPsxeHqNbOsc4ZPERCEK98pE0/Ybwi4+pFPgx+7J4SajtopqY6s1eLQotmXX412c72HYY4r+HVbhc6PS9pLOD557QfdGX8Pq9iZ0FLivOTPm0Qhiqkk9cbp4eVKPmQSDTZY40bPERCADbkfMp3QPbBKXrRmfpZQ/J4/zwdKt7IPjvs/xB0PUaoxjktjRT9q9oGl1SWOdx4Rm1+TnV8U08sQjbr7KWZWIo7KKd0Wn0N18Q4U0+rGdmLSLQWYqeYKAtvO8xfsYwr1Xd9AxYWog/W+MxOkyLe96CStaEncBGncBWrKmiuG9A/OKsCa5HXhA2nczGtdXsXZCcIpwh8IdTFTPWJdljigxCjFr3Wk+cP9x/GOrS9CFZeo0vYEfMk6z4xz6/2jGKfpDtYAbFqYshUtuLySWyy2Dc4V5vQYMqDqwsitTJK5T5dukq+ICZU5HTSMf0+fc34tdicNoZQWgR/VFL4dNdSPFoj2i+5RQryb55bov+ny7leLRAFtQJMCq+JxSrUyg1HByhNSB1MRnjYHzJmFa0rDWIzZPITBuEaqc+BtbUZhHNwiLoQyrc6WKxya8gtbMor0wR049Dl1K078jktSDWtRwMVks7pmHVzLdFh2EqbZLrwbwgeI+zKp+o1gxzhgYdyM9YohE2gallnH/bbwjcPUinwYwpjrXEzpiXIeiELZ5NXpaH+57YVxXpQWjyaMXzrWELdRm4zJtysSBu1ik7soDbczK2Gf92DU150Zl6WZ9sBMpbFr9VvZB8f9l+JigvMa2z1GUce9+BmSfBXbRs6jOXYk11G4xTuJvBwvdjxuhLQgRiQJZ3e2KgbqUI1FZ9AvYbEklMCCgg+RpXCU4RgrIYsac3Pp8YxBpIK0PPLB1Aim7ksupVrddKtMY5ip0EBzMG6Sb5BEvyiTaAcimX2j7o73hV3A6r7Hf/kWb6JPxH3RPCruVqvsePlFnH+GnefdE8Ku5NV9irWu1GY7OaVYknthmKypJA27u5qOwb/M0FRv8Y51f7RjNP0h7CDvgFjYpVpEsQoflEssx50sojsAhqVBI16Idw0opO7AVU29ilEUNDkenI90ObAT0Qs4xiEO1iyhUyWRqpHWCPGKTT4ZLCAc+iIndm3tGx1TETdtypbsdlS2Y0UEngAT6hFtpcmbEqyXm1hmiYyVmAELLORz3twHjHPxeJjbJDd/Rf8ARuhQk3mZGn7Z2+c1fhJlfZlgAeEc1zY6qUQlcO2tslv8q/whN4YBW/lcDxitZx5I6CfBfr5vVJ13z3Q/QNVPnA8CIbw9SNRqwpVg4LcydDlHYEhdYhRysWQtXk6Hzlvue2FMU/Kg1Lk0OZi3CsKLKFbfQZII0AhZykpbG0gZtufmE77o8RDdH1IxPgy7Zw0tCdJIgvxBXoP8C8G7VTRpdrZaAMajWseajNo60qUZb2FzryevNIr0iC6jYPQjYiWe93lu5p51D6o1qNblRw6YXsN6O+opxjSxE27FSw8UNJfKDKsVrJbGdCTO/t2Wcgc4vWRPDSJkrCwBprBoxurgXGzsZ6uwNp4y+8+6Ot46HZieiw9spse0mYxtCo4I5u/ryIhevic9lG6N06VuSz2i7bLLUs0qWAPsiFZ1nBZpNhoUs8sqQClX1YS+EyUA40WArEz5cXbvcceBstmrje1e1VisKgIqvNIqJUsgU6WppBruW6Ynlts0Z9O8qVoYkrKlItdKM3rrGsj7k2DVy+Vda4bTZ6E0o0skj+YN74pqSV1uahFSkk9gi3lAfHVcJToFRT70LRWJazfQ6fhsN6b79y3WCTItSCa0lKnWoB9dIPSrynG6bXQ52IoKlPK9ySNn7NvkS+4QTVn3f5gMsew0dmbL6BD2RerU+8/zLyR7C5dy2aUcayUDDfSLlWll8zZcaceRSPKn1VlBHAiAUcVme2xEoS4GTsfY/QjsJ98Na9Vf5GNOPYSmx9kH8IHrJ98Vr1fvE049iPeKybEAsmWFdz25A8YVxOJq7RTu/wBENYbDxd5PhGa2+wvNms7VZiTWAKpZDNgbNk8m1KRtO5XBOsJ5wygc1saRb5UnEhWnNYUYDKo3wCjUlTnmiZqQUo2Ybstw2NFFEUhs6vmfXHXljXy2IaEI7MbOxVlckjEOhWNOyCrGVLbP6GZUIoYtewErCeTdg27FmO6NLG1L7g3Rj0JNw3L8EqzEFqUqIXr4u+/QLTpEyZfjVIVB2nvhJ419EMrDLuck3gW89Ker1xXiW+UR0bcEbais+yPKlDEzU1PAiph7D4mGZXF6tN2KLY9kbarK6ywCMxUjwh6riKNSOV/oAhCcZXRNmXNernPAO0QjoYTsxvxNZdh+Vs1eQ1mSz+uqNaOGX+LK8RWfYU2zVvr+9QHv9kU/C/dZWtX7oRP2fvTMC0qOoUy66RX/AOZcRZHUqvlhVLgchRShAAJB7452hJvYdWKSQv8AZEuUc274P4eEV5mUq85+lBOVJFBRzSCqjG20gLnK+6D4MQAdJiFAjaeUzyaJmag0G+AYuDcF8xrB1YRnuzK7wskxFeqsGHR08YZ1YuKQxKMt2vzQKt2wtpVRMelWJyzLaVBJ7YjrRQmqbl1ANouWZLXEwNK0jSqRlwVKk4q7IFaQSwItWwdiee7y1GQwk8ACaRic8qGcPJK93sbxcl3CRKVAa01PTAacMi36mK9XVncn1jYEFXlf8mQOe+f1V5x7hGXUgjapyYDmbZynJAQgcWI8IBUrZlawZUbLdirPfctOdhJHFKNTpw5GAUnGMrmVh1HgtFgtyTlxIwI6IejUUgUotckgHONGQPf13Y2Sb9TFWvAqR4wOpG+67WGKVS0XFlVfk8VBkSK+unhWF8qC3YLtdyco3RFKTRtBGybOJTqi7ORL2DMuzhBAstinudu6zmbLr9VmX15eMbVHVV7iuIo3lyHbvs5UZw1SpuEdwbVlYlO1I02UgJe1oIBP6/VaQjWdxunED2YrioBmMvfC4VhmQMS/r9cYNTuzDdmQyTLYHKmKnYdY0ouLuU7SRZEeqiHk9hQjW+aVQka0jfpi2ahFSkkymyNoZ5mDTDHMWMm3ydaWDp5C6yDiAJG6Og0cd8iiATFEOKtI2rIyym7QWaYZtaErTcIRxsJOV+h1sHOChbqN2ezzcIoGp2wGNKq1sgspwuXFJtGpWG1N57HHtsRdoL0FnlFytd3VXfB1JLkWxMpRh5VczO0bTgkhWXE1N1WGf0REynJVOfYf/a1rBlrMlky5jBAXXcdfVAcsG/c6NCOJptK7SfcP3rtIrBwqGskhWBz3AilOiAubnY7cIWGZMpLVKIaWQrDOooesRhNxkba2szL7Xsq/wxrOjUAPnNpTdHRVdaeYU0G52L/5HrnMtLZMfzg4lfgqWPrEZnNSQFqzsakugiIorm0d/hAURudiCnLUn6K11PHhWAznfZB4Q6srV6CVVMKgufP3uaAGq8KAjPgRvhezaGI7cge8bCjBgagg1BFT+dNNYtSaZOSFZDNlimOqcQcvCkb8suhdrBG4r9azTVfF8mzYXFRShOtOiNJWewOpG6Nds7AqCDUHQwzHgTYxe7qJEwuaKEap4ZaxJcM1BNyVjI7HbmeYxBOWXrzhVqyH7B+xWzPOMojDUifBUgbG7TP4kCuld/Vxgco3NJhvZ3KWeklvAeyDUG0rCuIfmB987SGUS1CqruYedwpEqTaFKTnVqWWyXIJ2Wvp5kya8x8SihA3Ctf12QJNrdnQlFcIkzreJrYa5nTqG/v8ACBSWY2o5Tkmyc8muh9kUqTuazKwekAKIYhBRQGTbYDvuZi83cdeHD9dcYqWfBuOxYLvmlpa8aCsFg20haWzJMxAwoYYTS2MXswPaLtkyqzHIUDPM5QLRpJ5rbhKmLko7sfuy9knfuw2Eb6ZHqi23cVpVlU4CIiIMJrBciZVxhplXwgdZjOZp2JceCDhFObLEfBwHxUhZ01GonY1fYH7VYuRIABBGhFc92UEq7BKNilbBXZLVJ0+ZKUT0mlA1MsJRaha9Z74qrLy7MKqMIzTSDjSlmMkteewcsoNcjmQeyFotydgk0kryK/Ltfyk1StHLHEQpJroDQdUFdPZBYu5YLqvAPKGVKVB3ZjIxiUbbGWt7g2/Lzk2aW810rlU6VJAooi6cHN5UZlLKrkfyfm1/BzNw8ye7TCOAYinqhmaS2Rw6tSpKq5R4LptFexkylEsYpz81FqNaZt1DUmMyltYehbdvoZ5tPY5qT0TGXyWYDhFSxNXPeMokUkgsZOauIS384VqGXLMDMHzge0QJxC32F26YCAyk0NSRrQ+yB23NpkMy5lKgA9INPVG45S2DVnK5aW4zIy6xmNIK1ZXRm/Q0fYm+nm2UKgBZKqa7qeb6oibTsI4lyXpQRl/C2BScqNLfErAagERtp2EqVTERkm+Ck2S72kTJkqZm+Esp4rWmfTlXqgE+D0LkprNE61taXQlcKn6YXGO3h3RuEUwb2Jl1XjNmTMJpgPmthwnu4Rpqxmw9Lu20cqSzJgOrZl6b1G7tiK1jTLhdakYSMlJYAfrqiqe24jW9bM723tjvOZCSQGI9cZW7bY1FWSsN7I1Eu0imoUjsrpFT3J1FSbTRia50oPbGLbBwldt5GpqToKZVz/8AUWrkaQXl2tq51p1bjpGJOSMWQzbVo3Q2sZZdg1YrzWWgxggVI46aHtFIZptiGKnGlLc5K2qs7NhqQekZd8FuxJY2m3Yevq6ltKqCThBrQaHrikwlaiqqW5MsNiWUoVBQRaCU6agrIfcxVwhFW2oSQCKrrFZgUasZOy6EewWpMziFSanOKTL1I9yWttQ5hh3wS5WrHuS1jexsD35eMkVRnTEB5pIrnplA6sJZb2YWi05cg2zZ2VCmhxE041NfZCtTaKGk/MxWy7Skxs7qHJpziBQDhU8SYNhINxukL4qqlPI3wQ7/ALsXlvhEurIwq5l5jEN5pBJ058WN0a8VGzYKFu5RsMoHhp7IDpu9mFc1a4RnbINaVVZtAhzI1Ynd1QaFGUfMxPEVVOOWPPcmWMNYg0tqEN+7UEYjTgDQAdJI1jEnfgRwlGpBvO9v5wSTZpqCbabTQlVZllg1CqoYgV+sd56o1Ck2rjM92orgqcm8/hNnNptCYmGYArlmxWlNKCm/jA5bSaR0KVNOyAF/WlG5OamQfEp1BBHjUV7oummrpm6sVEZsMwnQkcDwO8HoMXJIwg/dKZ0Nc92VPXAGbBt+2EowmCnNYVpvG+ldY1Tl/iyW6lh8ns3A9oXIDGKUOeYJqRwgjfUBURo9lmYhnqINGTkhdqwE2ovmz2eSwmYWm8nMaXLyDsFFWwk6cewwalRVVW6XtczncXsUm6b3RiprzHAZeoiE8jpuzOlGSnG6Cs9ysyW0tQw3ioHbnFNlBGda8zSgY/RBicuxODP7920nWeYhlk4GTNSScDVeW9O1Se2PQUsPDSyzXD5XPBxqk3qZk+SKt8JNGJjQ6nFmek13wpV+EVc16bTT/AZhjYWtJbhPZe8UEymIEEmnXQ6xzq9CdKVpIZjUU1eJJvGyuzskppYRm1auJeqMqStuMWdkyy2+6maTL5Ngk1aEMRUGmoI6YqLRXUXdaOlTOcO/2RhUdQiSkTKKnUZhXfWnTQVMCcbl3SDdhkKykEAwamhCslN7iRcMkfREbcRRYWmugMv2+pkpxKlS6mmp0jNgVfEThLLFBW5kmFQ005kacItIPQU7XnyTZhimHYOtdnUHEAAxyrFMHkincBT5NjaaQThYHPOgMQTkqMp7h6TZpAUAUpuzjVxlKlboInX+qIztTCutMz0UjdFVKs8qQzUUKcczZju021s2c78oEdCTRXUEjqYZiOzVwNOK8t0/mI068nzuT9jNtOTV0ml2lYSVB5xRl0FeDQrUwM60Ek1e/wBPcZp4lQk2Dp8qfeDO4CKiV5zc1F4AtvMMQhRwEMkbtvty3/oFOc8Q7vhFzvXaI2axJIszLRUHKzBnhFOaqfaNKknQGBUINrNP35JUavlRI8mtpmqpFoXJxjlNTnU3qab9D3xKuVblK72B/lNvqeCstkmyrM+YYqFZmXOmIEmmmWR1yO7ULJXtdkfNjNbznhyjF3IAAGIlitNMOeQHRBMiTvHZPkl2bTsve/w6wsHerlWlTDoc1oDQcQawGdJR2XBWfe7BOzlBKNnfmvKJRusGncQa9scWpFxm0zrwndKSOW+5kZcCgUAoOjf31jCk07o2/NyC7LdHBgCMtILO6s+jKg07rqg1d0jDqeswE0evKarKa0pFdTSRYNl7lWXLxFaPMoWB1FBRR10pB1G4nVld7EPbTasWVGWVnMIw1ByXX1gR0sHhG6ic+BOrPyuxilotz8qJ4JaYDWjEsGBBDBq7iCR2x2a9JTjZbC1OVncNXCeckjEBKm1ezuxpQk5yy3QciOP3o50qKrJt+pcjUazovbhhW2Wgy53IWghXQA0xUyPTodNI5tShODujoUsTGW4XunaixybRJR5nMJzKgFFIHNMwjRa91RuzjdCjJvNJcA8TXTjlT3KPtLLxJJYfT5Y56U+EzcJjvwTbnH3j/wDKOU7eV/P9QVIfKnqhmD2sCfIqRbTKaoPA8cxCuIoxntJBaVRx4LRcl/rNYhqq1K/mD3d8cGvhXT43R16GIU1Z7Mu12X9ZmpLNqRpwAGEuK9VOML5Ha9guZXsS5lpB3wNo2mErqsPKc4kgAGlOJFB74YoUc1xOvVtwR32hssia8idMMuagFaq2E80MKMK7j0Raw9SEbgHOMmELv2jlTDRJizAM6oc6cSutIHPPH1ItNPhhJ5iGhyPCNZoFONxE23KNM90CzLoasMPeSDNmpGM66m1Tb4G3taO6gMCM4vMmzMqbIVo2akvM5Ro3fYTeDi5EPkLOMuVpTdWM5jf9MfQAXrbJUuXMwNiYDXgTp749D8Lw0oQzy6i2MqKU8qMutbV1huruVE9Z7euOjDCppiprQHUDjSB6rV2l0NOF+Sx7QXoJgWVJ5tmQfJqPpcXfixjOHw+V6k95Pr29kSpUv5VwiPcd2vapqSFJAY5gHorp2axrEJRjclJ72N5uG51sspUXMqoWutANw4COTGN3mkNN7WRC2zuv4TZJqAVcDHLr9dcwO3MdsHg8rBM+fZ04TFoy0I4Ch4GohltS5RSVg/5PL+Wy2gKzHk5tEaumZ+TbsJoegmMuKsTk0S/7mmG0pNkUzoJmI0GEb8hmw90crGuC3fI7hHLjoTpF3/Wah6o5ik2PXAt72OYEmCSyM1cQpk9QNKk0Ag9OrFXjPgzOMm1OHPX5Aaz2y1gAFVNAajnnrpzQRTrMF0otbC/jIZ8j57BLZ69bKJmOdMltRaqgzo1fOOdCAI2sPlRmWJctlsiypthZAamb21HGLVF8gnMxi87YauXYtidjn1kDsp4x3qacWrcCr3iDQtY6EUnuLNkm7LZLXFKngmQ5q2EVaW+izU48CN46YRr0ZKWpS2kvr7B6c01llwK2gu6dLmjlH5QTAGWaCWWYuiurHXShBzG+Aq1VZobW5XY2/I7S/Aes1nltJZQMc9nREpvxA5dXvEago383C3ZiTfTrsSNpwvKcgjVWzoskMN7IS01h1zGfuhnCwc6Tm9nJ5v8AX0M1X5rLhbAC0CjVGh8YNONndA07jdobnL0gjwjFT1IuPDEAEHEpoYFOjGSszcKjTui5XDfUjJprlHAoQErWnAgVIjj1cDWzWgro68MfBw8zSY/btshj+SQleLGhY7qAbuuC0vhba/uO3sAqY5J2gg5s75QrTLoJtnlGVvwFhM6TUkqT0ZdcdJfD45bRv+IhKvJyvIHeUO1raLYXlIsxCko4iu/kxqeioBHRCypuKcZLhm733QDwzioYc1kPNZcKkdozplEnDOrMidjUdg5EydZOUcgurutK1NBSmdemOXiML5rwsMU6ituFiqLzXNCDWmhhR02uQuZEW1GSebmRxjOjd7m41nFbDLUUryYBTOoJi3RtwaVVSd5EGfJdjQMQvQ0D05jCr0xBueVvJr1xenM14tdzP9o2KTpq1yND6h+cevwl44eF+yPO1bOpK3crM9qZnujMmUiAi1eF7bhnwF7HbFK8kciDVW6d4hulNelgJxfqRd/Jhb+StyJhBM2suv1RQsTTf5tO2M4ynmp3vwaoytK3c2bAVNQTnrv7o5V7h+DvKdXQYqxq5g3lOsosttmUUYZoE1etj8oKcMQJ/mEMxn5TOW4P2K2b+GzC8zEtnQjFTLEfRqfHgDrU1hLF4rTjaPL/AJcZo0c734Nca1UoAKAZDq0EcRtt3lydJRSVkLk2mhGdOwmLTRTRT9rtp5MtzLPPYNVhLHJuKZiraZ8OEN4fDSn5uEDq14wVupM2amB5sq0VYhpYaWpIw1pgwuAMwKkUjcZqFXK1sKTpzqRzzab7JfxlA2qu34NapyIuFSQ6jLRxiC9QJI7IPNOLaMx3VwJNAy6afrrilJ3NNIem1z6yeiO/CFhByE2fLLdur4Q1S22YKW+4i081gdxFDFVLKV3wyo8WDVy3uJaGROUzbK5qVrR0b68lvovx3EawtVw12p03aS6/swsatlllwHLBdUuxh7ekxZspVpZSMmM58S0mS/otLBLEccJEKSlKrLQy5W/V2su3z/nIWyis97pcFZswWpxhmH2dSfzjpV1NQ/ttJ+4Cnlb89/wFW+VL5NgstlYYWqSaUqK7/tD1wnCVVtOU01v25/ILJQs1Fbga1t5nbDNV+kFBbM6DmKxdzI3ZphLYQKsTQAZkkmgAG8kwFVUk2wji+ha7t2Kt2PE9mmhQBpgJ6aAsBXr0hdfEKCbefj5hfD1LcFgmbOuFYtJtMnCMRM1UZKU1xyicuqtIapfEoTas0/bdP67fUHLCyW+/z2t9NyuW9HJKVzWu/L9aQTExzJTiDp7bMZlWZqMKjTiOIPHrhRKXd/ULdfyxsHkpkFbtQ1FTMnGtajzytD2LC1TaW5tbosV4WRJwCzFBIzB/OFcTQ1YNR2fRhKVTJK7As+7bOlMYC1NBiNM48qp4ltx3uuToTqUoJSk0kwFa72sysQsvEoNAwalYfp4eo4Jyk0zlVviajNqEU0cl3nZW1lOOoxboVPv/AEKXxWPWH1JkmTZnAYEgHcSAYvRq/eX1/wBmv6tS+4/oVHbLZS1NNrKTGDrmAR2nUR6bD4v+zGM9mtjNSklNuPUqs3Yu3+hz+8sW8RDuUoPsMtsXbhzhJbFXiKU74x4iCd8xvK3tYWNkbcKN8HckcAPfBPFUVZ5l+ZjJPhIsmyN1WmVbbLMeRNULNXFVchWqkkjdnBq2NoTptKav8zEKM4yTsbBe1otGIrJlqRSuIsK9xIpnHHrRlNOKdvdBJTqxleMU18yKLTaQKtJA/wD0TwhFYOunfVkb8TUa+xX5ope2FwPb50lplEVAwembYSVIAHGoOegzhuWMVKNuWFw9CtNt1EkvYPWGxrKlrLlqFRRQKN3X013xy5SlN5pcnVilFWRTttdrDKY2ezECb/EciuH7KjTF4Q/hMFqeafAriMTl2jyV2ZtnaqImMKKGrqKOeGeg7BDsPh9KMszvbt0F3ipuNivmaKsSCzGpJY1JOpJJ3w6lFKyQtu2XvYGfytl5MZNJmkrTcr1Y/wBQJjj42Fp3Q9h5eWxP2vuOZbJicgoaaowsMQGWoNTwJYdsXduKYPZMrdo2FtSAs8sBVBJONMgMzvi0m3ZIvPFFcyBJ0r390elpQyo5snc8aUMHMEdzjQjeIw3ng0ThnrK9RGacrqxckSMZpSppWtKmleNONMqwTKr36lX2sFNmpQeess/TBUaHMAumRyriVRnxhX4hU0qDq/dab+V7P6NhaCUp5e9/0uv0DFnlJMW0AlQElTiSwJYc1pagsfN5wXmnMkdEc/F1tNQy7uVSNrdU2pO3tb6DFON279E/wBuyuy8u2q/KTGQoRhw4d4zqGHhwMHx2IcHFJHMqYh0uFyHm8mMs6WmZ+BffCzx8n0A+Ma/xCOxuxEuyWoTTM5QojFcSgYTWmIZ60xQlicTKccnFzq/Dq2vJ+XgvFpvgK8qXQ45uJj0Kgqx7yoH3jCGVpHWus1jyXqHM8YeYhwVOjnCC+XAE4ewxpXugFarCFOVR9DPLTsOzuzcsAGOQwHIbh52eVI7Use5RUbce552OOWZuwIvzZVrMgflA4YlTVcNDQkZk9BjVCrqSsM0cVqu1rfiXnZCa0i7ZGlQZhpXIhnZxp0GNtK4dssl23yHFGEYcexebuANvee0nBV1AdiQK00AqRv1jmYiFNVM6sm9mL4ublFRW6W5XvJomJ5yzRjZKYCw3ZhqDQ7u+Od8QUssXAawLp6jTt/Ll0mXRLGaylr93LujnZsR7nSWHoc5V+QIn3FJLEkzVrnhGg6sobjicQla30EKmBwyk/M17KzC0y9yekmASxmIl/kdRUYLoIe2YRViBwA1J7IA6lST9TNqC7HHtxUYm36KKwO7ZdkKlW1j7YpoliVd1pJmoOLD1Z+yGMHBSxEF7/swdXaDDQclyeIHiY9bl87+S/U5l/KMXhaARgFOmAV6lvKg9GnfzMFTEqxpCFdbr5DlN8lW232oWyJyUs/LuNRngXPnHp4A8DB8JhtR5pcfqDr1sisuTKZQUtUsak1JOZqTUx3YxicxtiiExakxq0U/+lb2FGYgJ5tddYl4oli17BXisqz2ueV3y5aL9Zsz7Y52JjqzUUMUnki2NJPbFjJ57VJz049mcMU4JWQJyb3Bd/X6xHJo2R85uPQIepwXIKTB0laDTP9b46EErAWxbS8jxjTWxRAsYIriBFa65QtRur3NTE2bf1xUOS3wGbguOdbJvJyAKgYmZjRVHEnwAgeIxMKMc0vwNUqUqjsjQJPkpAWvwthMyKlUGGvfi6aikct/GXe2RW7Xf/n0HPBe5WNrtnbfZ1LTflJVRimSiCCRkDNUc6tN5B64Pha2FutNZX0T6X3suy9k18gdWnVtaW6/X5/IZ8nAD/CtD8mtN/wBekBx8ryh+JzMUrOHzINnkss1F15yDLPUisDlJJHVy3fBodqC2eUXCuWdsPNqd5zPOOWozPVCFSnmYzh5qF9iU17kzUbk+cJTEA5EjFmOjQdGcZVCTTlcqriY009geZDzMUtWIUMXwrioCTXnTKguaknCD2QWlHIrnKr46dSNmtiLbbteSAeVcqQaEs+o3UqeEO0pRnyZpVITXpQP2tuuc1nlTVqZSpRyXFMZph5papOZzpFYS1277mMGvU7dbFss1qltZrPKQ5y1RWByIZVwkUg26dmNNHZ5K0RM3Y0A8YFiaqpxF602lljy9kWGxXaZSAKTxOmZ3mOHPBRrLNPn+fqdHDR0IZI/j8xxQwNQFrxpn3iFn8PiuJMaVX2G7yt7S0+02Sj29kXDCSi752L4vFqnT25fACmTqmrklt59X5dkdJRUVY89LF1G7ttjXKCWMRzY6AR53k9rY7Ll0rNm67lOg/OKb/wAUWNyFaa2M5D6Iim7E4JsyYEFKipjPJQ7dU75eWT9aneCPbDWCeXEQfv8AswdZXpss1onKhOYG6taUPCsdrFY2VOo4xXQSpUo5LyZESyrXf31jkyxzbvHf8P8Ao8o2Vir7d7RJYEqOdOmAlEPRkWNNFFRD+Cz4x3askCnUVNfMxWfbuVZ5kypdjUmudY9HBQisqRzpOTd2Ik4K6mNLL/P/ABmHcdXk66nujSy3/wC/8JuR7RNHOoOOsDlJJGoxbZYdm5eNaviSQlatvxcQONd8JVcRl2grsbo4bP6nZBm97JIWXhQtyjqGxuSCFpWpG6uVBTfC8MRV1E5cdhieFpqFlyVC1harTKmXXHoKC3OPMIWO67RMpycic3SJb076Q060Fy0CUX2Dll2GvBxX4M6jjMaWn9zVivGUV/l9GXpTfQmjYO0KPlZtkljfjmgn1CnriPHQeyTf4E0ZdWhqZ5P7MiB5t5yERsWEqDMBKkBgCCK0qIT1pSk404O65uFyJK7Zetg7gs9ms5aRPE4zTiMzAVqBkoCk1AFD3xycZNzqWntbaw9h45Y7LnqSJNuyGN8g5YtSlACaIRxjnXH8nYctFubCVT97iLkHQA6KScsxEbS+ZI07/IrUqTZVtE/kpbS5rSw09Ew4BXFTCFyD+dXs4wzGU3CLl+BwfisYqrBR7/uIuOySFYUWbUkZthqM9K0iqkszR04JxTLHesgMExaBsucN1dSSfVSLml1M0277EC2smJGIZnVGPMoSBhL69I3RqlBtbCmNjKrFRT+Y0L4lCgMuaK6c0U1zg0aDkc54Tfdjwvaz1/dzRvHNGtDXqjWg0+TXhvcqO2d3TZjWfkpbsmAA4QSBVxStMhlGKFSMIu7sX8PhJqVl1/Yi7Xypsqe7oGAZ1cGjABiuEri01WsGhUjPqdBwceUXHY62o7Y5jEzKALXqzIr3dscXH4ipmUlG6/n/AKAwmHWvLVdn0X+i8S7SIAvinSUH/PmdPw/ZnXnqASaAAVMEj8QpSdtzEqbirvgqFrtfKOZh00UcAN/63noh2KvueYxWIdSeYsFhsyiWlVBOEE5cRU+McKpVnOba7npKGGpwpxi0uCv2O5nDY3IZtw3DqyhqXw+bVk0M+Kj2OzblmzHrMZcI0UVp64i+GzS2a/Inio9if8AYCi0jP9Lqd0Z8VHsQzdD1qSp74v8AptRdUa8VHseWzsrqdSCDQdBBz7ouGAmpJp8NFPERaew9dloa0j5UUyNUzFWxGrHjmMhujpYiMY1m0I0v7yalwun7/wCuwVu8FWZBmAFK16d3qjlY6jCNpLa/b9Q+GnNSlBu6VrX9+hmG0OytrtswTHdkmCoZZiEhTWtEK0HJjKh76mpjs4GdKnTtT42Kqpt7kJPJfad82Uf5ST2c7WH1iV2AOmOyfJdPOsyWOkow9eLWJ4ldiafuTLP5I5hP+ol9in/KJ4nf0/Uih7nbT5HZhGIWpFO5WSgrxLYj4b4HKrm6WNxWUIpsdZpMmXKn2okFtJEsnG1dA5qOML5Ve9xpV3FWSJk655CE8nd86eRSnLzsK5ZDIVyG4Ui0oLqClVqSG7c9ss61s9isUgcZcrlG6iwz7SIZp1Kd1muBal0KRfG215CqvaJqcRLXk6fzKAfXHQj4flJC8tTgAm/Jjn5SfNc/bmu39zGG6c6a4sDkpdRHLKd4PTDKqxfUE4sOS5wtFklylI5aQ8wqlc3lzMLMUH0mVlPNGdDUaQnKSo4hzfpklv0TXf5r6hks9NJcosOz23q2SzJKmSJjFagFaAEVrniIprHNxuAnUrOcGmpfqOUMTCNNRle6LBZL3mOocWCaMXPBNCM8webWvqjj1KenJxbTsEqY2VvJB/Qqt5WCbaJrNPtNplitOTU8mAB9gLTtzMGp1ow4ijnVMbXvaX7/AOwnsbccqSZwlzHfGoDFitR53ADPnHWCTrura/T5iVermlBt9ez7/MP2S4cLyyGJoynzjxGsYynSWN6KzC1/SwUWudG9/TGmkyq1VpXTsDrIox4t+Ernww4adVI1F2VkKuq27uQ9arODhCmhzNPzglOW+5uNZN2bJFnsuRxcDpSCTkrbDUcvVkW1XkZCMVUuyywyIqscTkUUVAoKU9fVHOnBykX8KcY0pt9/2K1Nv6ZNwJMs1pwIpdw8p3M2afoigyUEk16BwjM6G3lZ1Y1oX3OWpHpKmLKmS2yOSkUB3EHhl3QCnGUZNPgWxtKNaKnF+ZfX2LPcW00ucgJmIG0IJANR0HvjNarGDyz/AEB4fNUgpB6XNVhuI36GBRlh5O6yh5RnazK9eNlEt6UFCOa3RXNSeuOhCSfB5vHYXI9uOhOsl+KqKrKxIFKgCmWQ9VI5VXA1c7ycHTw/xKhprU567MIgx3wp2sUQ5hirEEGWTp3kZfnGGr8F2H7HLwHzcROpNPCIoS9i7oZvCzYyGVCGG9GCnWAVqNWU9pL8blrJ6t0+6HLCCoPMNTqSwJJ6TvhGrgqsneUl9f0D05QStFP6f7I16ysZXOatK/u5hl99K10GvEw3gcPKjFq639jFaabQzZFVKVeeSNQZhYHoNdR1w9kkwOpFE5bwl8COyJpSK1YnrPORfNZqZmmlSeJ4RFTkDpOEItISoqGZnGM+aNy7sq9h7IqVNvgLCouWPqJaqFAJA01jOk+xvUQ1UFslYfy+2vsitJkdSJy0MtRkw483LsygmmzOpEYmWeUw51D1heH3OOUXkfYrUiJmXVZG85JTDgyy6f29sWoyRM8SL8U7tLf6azYaacmozrWuQ6TF2muLl54WINh2Ys0muCUAKnNCUJFcjVT1QSaz8gL73DFnuyVSuKZ1MS3jlAHTy8BI5WiSbKtKCc/4QfEQN07l7DL2TdyzEfdUf+NIy6MujI8rPJdcrXG1RvAXwVRGo0mhWvQp1LXb/n4D1nsUt64HY6jIdPCnR64twaARwUG9n9EJa6U+ue5ffF6bKfw6Pd/kImXMNzN2p7YpUzL+HJcP6DQun7Xqjel7mPAPuLW6BvmHuiOl7lrAL7xMskhJYK1LAkHQj1UjGmx/CQjRi4p3uPrIXcG4Z176UitIczjM2ShyJHaPYRGZUStXoRZuzllcc+XKbpwARiVC/Vm6dRwWxHOydlHmFpf/ABuy+oGAywUZchli5I5briVkwi0N0YiGoeIJzjNLA6clKLF8TWhVg4ySGJezmQraFJprSnqDw9Y47+HRe6kCV2lmejH67Y6fhYB9eQ6Nopn1F/XbE8LErXkNXltc8lZbYBzpgU04EHrpujLoQVkbjVmyQb8Z8yGzH2fakU8HTfJXiJihe75ULinAIP8AwiLB01wX4iTFre8zIhplejB/hFvCwvcpV5IWt8TPrOevB/jGHgqb5NLEzRxr0YihBPcPWBEWCglZNk8TJ9jsu8Kfw69ZJ9sX4SK6sniZcWQtrzr/AAx2ACNLDx7mXWv0PC8P9s98XoLuVqHReX+2e+Jo+5NQdF7Efw/XFaCLVVi/223o/XE0EXrM498V1lGL0ER1b9BBvIH+Ee+Jpe5Wc5+0h6Ju/wDKJpe5WdCheK+jbv8Ayi9J9yZ0L/aaejfv/wCsZ0X3Nai7DqXug/hv3/8AWMug31Nqsl0O/tZPqTP12RXh33JrLse/acv6kz9fyxeg+5Wsux4XlL4P+uyL0H3MucWBrwvkSrRLRMeKcGOtKYcI00NcXqi1QT5M57bolT5rNri7k9oi9GJepI40+Zkcc3LIeZ7orQiTUl3HBbZ3pZ/9H+MTQiTUl3PSrXMBJ5WdUmukv1cyI6C6F6rGy53TJwHUh313pGfDrqVCo473ZIlW1x/Endy+xYiw6XBt1m+WPC8xvDt00PuiPD3KVXuL/aq8G7j7ow8L7mlXEm9k4GJ4X3L1xiZeEs7zGvDvuBlLMeF7SxvjHhH3CKrZcGVDan/a/q/KD+KXYnhvc6+2GEV5Kv8AN/1ieJ9ieF9wLe99rNKsJCoVbExDVZt1DkOjugLrpu9gsaLirXC0vygywAOQmZfaSD+Jj2A+GfckWbygy2NBImDrZY1GspMp4drqSrPtwjVHIuKGnnL7oqVZRfBaw7fUkDbNfQt+Ie6M+IXYvw77nfjovoW/EPdFeIXYnh33O/HZfQt+Ie6L8QuxPDvue+PC+hb8Q90V4hdieHfc98eU9C34h7omuuxPDvuM2ryhIgqZDnqZfbF68exPDvuJsflHlzK0kTBTiyxXiIroTw77ktduk9C/esTXj2J4d9zvx5l+hfvWL149ieHfcUNuZfopnesTXiTw8u5348yvRTO9ffFa8exNCXc78eZXopn9Pvi9ePYrw8u5348yfRzP6ffE14k0JHRtxI+pM/p98XrwJoSOjbmz/Vm9y/5RNeBNCZGmeUyxqxBE2o+wP8ovVgVozPL5TrDxm/g/OJqwJozAW0HlBkNaZE2SjzFlo6sDzDVipFK14GM6yXBpUG1uTl8rEo//AFpn4190VrR7F6D7hJPKDLIryD/iX3RNePYmg+44NvZXoZn4lia8exNB9xY29k+im96++JrxJoSOjbyR6Ob/AEn2xNaJWhIUNu7P9Sb3L/lF60SaEhXx5s3CZ+Ef5RNaBNGR47cWXjM/D+cXrQK0JifjtZfrP+AxNaBNGZz452Q/Tb8DRerEp0ZDHx4sfpG/A/ujWpErS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://www.mbc.wa.edu.au/upload/pages/primary-school/376x250-0100_image-7_20120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3795682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1071546"/>
            <a:ext cx="125761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229600" cy="5143536"/>
          </a:xfrm>
        </p:spPr>
        <p:txBody>
          <a:bodyPr/>
          <a:lstStyle/>
          <a:p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Some parents pay for their children to attend a private school but all children have the right to go to a state school which is free.</a:t>
            </a:r>
          </a:p>
          <a:p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Private school are called public schools.</a:t>
            </a:r>
          </a:p>
          <a:p>
            <a:pPr>
              <a:buNone/>
            </a:pP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http://bso.bradford.gov.uk/schools/logos/38020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4572032" cy="3071834"/>
          </a:xfrm>
          <a:prstGeom prst="rect">
            <a:avLst/>
          </a:prstGeom>
          <a:noFill/>
        </p:spPr>
      </p:pic>
      <p:pic>
        <p:nvPicPr>
          <p:cNvPr id="17412" name="Picture 4" descr="http://www.mapac.com/uploaded_files/profile_images/7403/grove-road-hp23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0"/>
            <a:ext cx="4071934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Secondary education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78645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Children study compulsory subjects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English Literature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Mathematics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IT(informational technology)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Religious education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 optical courses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 foreign language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 science subject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 art subject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4" name="Picture 2" descr="http://toptenplus.com/wp-content/uploads/2012/12/Further-Educ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21442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500042"/>
            <a:ext cx="2571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642966"/>
            <a:ext cx="8229600" cy="678661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History 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Geography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PE(physical education)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Design and Technology</a:t>
            </a:r>
          </a:p>
          <a:p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Compulsory education ends at 16.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Some people leave secondary school and go to college for further education.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Some choose to stay at secondary school for 2 years more prepare for a university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58" name="Picture 2" descr="http://www.akhypnosis.com/wp-content/uploads/2013/07/busines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30" y="0"/>
            <a:ext cx="4643470" cy="25717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Higher education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229600" cy="550072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There are 126 university in Great Britain.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They are divided into 5 types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>
                <a:solidFill>
                  <a:schemeClr val="tx2"/>
                </a:solidFill>
              </a:rPr>
              <a:t>The Old ones, which were founded before the 19th century, such as Oxford and Cambridge;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solidFill>
                  <a:schemeClr val="tx2"/>
                </a:solidFill>
              </a:rPr>
              <a:t>The Red Brick, which were founded in the 19th or 20th century;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solidFill>
                  <a:schemeClr val="tx2"/>
                </a:solidFill>
              </a:rPr>
              <a:t>The Plate Glass, which were founded in 1960s;</a:t>
            </a:r>
          </a:p>
          <a:p>
            <a:pPr marL="514350" indent="-51435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The Open University It is the only university offering extramural education. Students learn subjects at home and then post ready exercises off to their tutors for marking;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The New ones. They are former polytechnic academies and colleges.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Many </a:t>
            </a:r>
            <a:r>
              <a:rPr lang="en-US" b="1" dirty="0">
                <a:solidFill>
                  <a:schemeClr val="tx2"/>
                </a:solidFill>
              </a:rPr>
              <a:t>students then continue their studies for a Master's Degree and then a Doctor's Degree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20482" name="Picture 2" descr="http://www.automobilsport.com/uploads/_neustart/october-15-2009/Female%20Graduat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714752"/>
            <a:ext cx="5929322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339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Education in Great Britain</vt:lpstr>
      <vt:lpstr>Compulsory education in Great Britain are</vt:lpstr>
      <vt:lpstr>Nursery school</vt:lpstr>
      <vt:lpstr>Primary school</vt:lpstr>
      <vt:lpstr>Слайд 5</vt:lpstr>
      <vt:lpstr>Secondary education</vt:lpstr>
      <vt:lpstr>Слайд 7</vt:lpstr>
      <vt:lpstr>Higher education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 Great Britain</dc:title>
  <dc:creator>User</dc:creator>
  <cp:lastModifiedBy>User</cp:lastModifiedBy>
  <cp:revision>11</cp:revision>
  <dcterms:created xsi:type="dcterms:W3CDTF">2014-11-04T14:37:01Z</dcterms:created>
  <dcterms:modified xsi:type="dcterms:W3CDTF">2014-11-04T16:11:17Z</dcterms:modified>
</cp:coreProperties>
</file>