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Творчість Георгія Нарбута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2876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Презентацію підготували </a:t>
            </a:r>
            <a:br>
              <a:rPr lang="uk-UA" dirty="0" smtClean="0"/>
            </a:br>
            <a:r>
              <a:rPr lang="uk-UA" dirty="0" smtClean="0"/>
              <a:t>учні 6(10) класу </a:t>
            </a:r>
            <a:br>
              <a:rPr lang="uk-UA" dirty="0" smtClean="0"/>
            </a:br>
            <a:r>
              <a:rPr lang="uk-UA" dirty="0" err="1" smtClean="0"/>
              <a:t>Чечет</a:t>
            </a:r>
            <a:r>
              <a:rPr lang="uk-UA" dirty="0" smtClean="0"/>
              <a:t>  Аліна та </a:t>
            </a:r>
            <a:r>
              <a:rPr lang="uk-UA" dirty="0" err="1" smtClean="0"/>
              <a:t>Ярич</a:t>
            </a:r>
            <a:r>
              <a:rPr lang="uk-UA" dirty="0" smtClean="0"/>
              <a:t> Михайло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14422"/>
            <a:ext cx="6400800" cy="3048001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vi-VN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Гео́ргій (Ю́рій) Іва́нович На́рбут (*25 лютого (9 березня) 1886, Нарбутівка — †23 травня 1920, Київ) — український художник-графік, ілюстратор, автор перших українських державних знаків (банкнот і поштових марок). Один з засновників і ректор Української Академії Мистецтв.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Нарбут_Г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429000"/>
            <a:ext cx="285387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59px-Portrait_of_Ivan_Bilibin_by_B.Kustodiev_(190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14422"/>
            <a:ext cx="257176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44px-M.V._Dobuzhinsky_by_K.Somov_(19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285860"/>
            <a:ext cx="300039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14546" y="4857760"/>
            <a:ext cx="116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І. Білібін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4714884"/>
            <a:ext cx="208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М. Добужинський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dzalevski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357298"/>
            <a:ext cx="264320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5000636"/>
            <a:ext cx="206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В. Модзалевський</a:t>
            </a:r>
            <a:endParaRPr lang="ru-RU" dirty="0"/>
          </a:p>
        </p:txBody>
      </p:sp>
      <p:pic>
        <p:nvPicPr>
          <p:cNvPr id="6" name="Рисунок 5" descr="herald_afen_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285992"/>
            <a:ext cx="2500330" cy="2643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7752" y="1785926"/>
            <a:ext cx="339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«Герби</a:t>
            </a:r>
            <a:r>
              <a:rPr lang="uk-UA" dirty="0" smtClean="0"/>
              <a:t> гетьманів Малоросії 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arbut_Ene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714356"/>
            <a:ext cx="6429420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00298" y="5786454"/>
            <a:ext cx="429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Ілюстрація до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“Енеїди”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Котляревського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изайн_Г._Нарбута_печатка_Укр._Академії_мистецт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857232"/>
            <a:ext cx="4772025" cy="4933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43174" y="5500702"/>
            <a:ext cx="436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Печатка Української  </a:t>
            </a:r>
            <a:r>
              <a:rPr lang="uk-UA" smtClean="0"/>
              <a:t>Академії мистецтв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krainians_in_national_costu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714356"/>
            <a:ext cx="4786346" cy="5500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fff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ffff</Template>
  <TotalTime>74</TotalTime>
  <Words>35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ffff</vt:lpstr>
      <vt:lpstr>Творчість Георгія Нарбута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Творчість Георгія Нарбута</dc:title>
  <dc:creator>Admin</dc:creator>
  <cp:lastModifiedBy>Admin</cp:lastModifiedBy>
  <cp:revision>9</cp:revision>
  <dcterms:created xsi:type="dcterms:W3CDTF">2012-12-16T12:52:20Z</dcterms:created>
  <dcterms:modified xsi:type="dcterms:W3CDTF">2012-12-18T17:11:59Z</dcterms:modified>
</cp:coreProperties>
</file>