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500174"/>
            <a:ext cx="6480048" cy="2301240"/>
          </a:xfrm>
        </p:spPr>
        <p:txBody>
          <a:bodyPr/>
          <a:lstStyle/>
          <a:p>
            <a:r>
              <a:rPr smtClean="0"/>
              <a:t>Pollution of the atmosphere of Earth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4286256"/>
            <a:ext cx="6480048" cy="1752600"/>
          </a:xfrm>
        </p:spPr>
        <p:txBody>
          <a:bodyPr/>
          <a:lstStyle/>
          <a:p>
            <a:r>
              <a:rPr lang="uk-UA" dirty="0" smtClean="0"/>
              <a:t>   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000108"/>
            <a:ext cx="74676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Pollution of the atmosphere of Earth </a:t>
            </a:r>
            <a:r>
              <a:rPr lang="en-US" sz="2800" dirty="0" smtClean="0"/>
              <a:t>— bringing in atmospheric air new uncharacteristic for it physical, chemical and biological substances or change of their natural concentration</a:t>
            </a:r>
            <a:endParaRPr lang="uk-UA" sz="2800" dirty="0"/>
          </a:p>
        </p:txBody>
      </p:sp>
      <p:pic>
        <p:nvPicPr>
          <p:cNvPr id="4" name="Содержимое 3" descr="atmosfer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2857496"/>
            <a:ext cx="7572428" cy="366317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700" dirty="0" smtClean="0"/>
              <a:t>According to the International agency on studying of a cancer of the World Health Organization (WHO), air pollution is the main reason of emergence of </a:t>
            </a:r>
            <a:r>
              <a:rPr lang="en-US" sz="2700" dirty="0" err="1" smtClean="0"/>
              <a:t>oncological</a:t>
            </a:r>
            <a:r>
              <a:rPr lang="en-US" sz="2700" dirty="0" smtClean="0"/>
              <a:t> diseases</a:t>
            </a:r>
            <a:endParaRPr lang="uk-UA" sz="2700" dirty="0"/>
          </a:p>
        </p:txBody>
      </p:sp>
      <p:pic>
        <p:nvPicPr>
          <p:cNvPr id="4" name="Содержимое 3" descr="global-warmin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2428868"/>
            <a:ext cx="6013774" cy="400083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78579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sz="6000" dirty="0" smtClean="0"/>
              <a:t>Types of pollution</a:t>
            </a:r>
            <a:r>
              <a:rPr lang="en-US" dirty="0" smtClean="0"/>
              <a:t/>
            </a:r>
            <a:br>
              <a:rPr lang="en-US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29256" y="2143116"/>
            <a:ext cx="3143272" cy="364333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endParaRPr lang="uk-UA" dirty="0"/>
          </a:p>
        </p:txBody>
      </p:sp>
      <p:pic>
        <p:nvPicPr>
          <p:cNvPr id="4" name="Рисунок 3" descr="pollution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2143116"/>
            <a:ext cx="6357982" cy="40724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6786610" cy="2714644"/>
          </a:xfrm>
        </p:spPr>
        <p:txBody>
          <a:bodyPr>
            <a:normAutofit/>
          </a:bodyPr>
          <a:lstStyle/>
          <a:p>
            <a:r>
              <a:rPr lang="en-US" b="1" dirty="0" smtClean="0"/>
              <a:t>On pollution sources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5357850" cy="2339973"/>
          </a:xfrm>
        </p:spPr>
        <p:txBody>
          <a:bodyPr/>
          <a:lstStyle/>
          <a:p>
            <a:r>
              <a:rPr lang="en-US" dirty="0" smtClean="0"/>
              <a:t>The natural 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anthropogenous</a:t>
            </a:r>
            <a:endParaRPr lang="uk-UA" dirty="0"/>
          </a:p>
        </p:txBody>
      </p:sp>
      <p:pic>
        <p:nvPicPr>
          <p:cNvPr id="5" name="Рисунок 4" descr="0b0274f4efd2999b4ec7ee9f9a3698a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3714752"/>
            <a:ext cx="3328990" cy="2499303"/>
          </a:xfrm>
          <a:prstGeom prst="rect">
            <a:avLst/>
          </a:prstGeom>
        </p:spPr>
      </p:pic>
      <p:pic>
        <p:nvPicPr>
          <p:cNvPr id="6" name="Рисунок 5" descr="1305-900x6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3714752"/>
            <a:ext cx="3786214" cy="25241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On character of a pollutant atmosphere pollution: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uk-UA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3116"/>
            <a:ext cx="7467600" cy="4525963"/>
          </a:xfrm>
        </p:spPr>
        <p:txBody>
          <a:bodyPr/>
          <a:lstStyle/>
          <a:p>
            <a:r>
              <a:rPr lang="en-US" sz="3200" dirty="0" smtClean="0"/>
              <a:t>the physical</a:t>
            </a:r>
          </a:p>
          <a:p>
            <a:r>
              <a:rPr lang="en-US" sz="3200" dirty="0" smtClean="0"/>
              <a:t>the chemical</a:t>
            </a:r>
          </a:p>
          <a:p>
            <a:r>
              <a:rPr lang="en-US" sz="3200" dirty="0" smtClean="0"/>
              <a:t>the biological</a:t>
            </a:r>
            <a:endParaRPr lang="uk-UA" dirty="0"/>
          </a:p>
        </p:txBody>
      </p:sp>
      <p:pic>
        <p:nvPicPr>
          <p:cNvPr id="4" name="Рисунок 3" descr="img-20130707082702-25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2428868"/>
            <a:ext cx="4263502" cy="3850648"/>
          </a:xfrm>
          <a:prstGeom prst="rect">
            <a:avLst/>
          </a:prstGeom>
        </p:spPr>
      </p:pic>
      <p:pic>
        <p:nvPicPr>
          <p:cNvPr id="5" name="Рисунок 4" descr="image0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4071942"/>
            <a:ext cx="2500330" cy="21867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sz="6000" dirty="0" smtClean="0"/>
              <a:t>Pollution sources</a:t>
            </a:r>
            <a:r>
              <a:rPr lang="en-US" dirty="0" smtClean="0"/>
              <a:t/>
            </a:r>
            <a:br>
              <a:rPr lang="en-US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i="1" dirty="0" smtClean="0"/>
              <a:t>Natural</a:t>
            </a:r>
            <a:r>
              <a:rPr lang="en-US" dirty="0" smtClean="0"/>
              <a:t> (eruptions of volcanoes, forest and steppe fires, dust, pollen of plants)</a:t>
            </a:r>
          </a:p>
          <a:p>
            <a:endParaRPr lang="en-US" dirty="0" smtClean="0"/>
          </a:p>
          <a:p>
            <a:r>
              <a:rPr lang="en-US" i="1" dirty="0" smtClean="0"/>
              <a:t>The artificial:</a:t>
            </a:r>
          </a:p>
          <a:p>
            <a:pPr>
              <a:buNone/>
            </a:pPr>
            <a:r>
              <a:rPr lang="en-US" dirty="0" smtClean="0"/>
              <a:t>—  Transport </a:t>
            </a:r>
          </a:p>
          <a:p>
            <a:pPr>
              <a:buNone/>
            </a:pPr>
            <a:r>
              <a:rPr lang="en-US" dirty="0" smtClean="0"/>
              <a:t>—  Production </a:t>
            </a:r>
          </a:p>
          <a:p>
            <a:pPr>
              <a:buNone/>
            </a:pPr>
            <a:r>
              <a:rPr lang="en-US" dirty="0" smtClean="0"/>
              <a:t>— Household</a:t>
            </a:r>
            <a:endParaRPr lang="uk-UA" dirty="0"/>
          </a:p>
        </p:txBody>
      </p:sp>
      <p:pic>
        <p:nvPicPr>
          <p:cNvPr id="5" name="Рисунок 4" descr="2106_12833278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3571876"/>
            <a:ext cx="4214842" cy="28731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pollutants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Carbon oxide</a:t>
            </a:r>
          </a:p>
          <a:p>
            <a:r>
              <a:rPr lang="en-US" dirty="0" smtClean="0"/>
              <a:t>Nitrogen oxides</a:t>
            </a:r>
          </a:p>
          <a:p>
            <a:r>
              <a:rPr lang="en-US" dirty="0" smtClean="0"/>
              <a:t>Sulfur dioxide</a:t>
            </a:r>
          </a:p>
          <a:p>
            <a:r>
              <a:rPr lang="en-US" dirty="0" smtClean="0"/>
              <a:t>Hydrocarbons</a:t>
            </a:r>
          </a:p>
          <a:p>
            <a:r>
              <a:rPr lang="en-US" dirty="0" err="1" smtClean="0"/>
              <a:t>Aldehydes</a:t>
            </a:r>
            <a:endParaRPr lang="en-US" dirty="0" smtClean="0"/>
          </a:p>
          <a:p>
            <a:r>
              <a:rPr lang="en-US" dirty="0" smtClean="0"/>
              <a:t>Heavy metals (</a:t>
            </a:r>
            <a:r>
              <a:rPr lang="en-US" dirty="0" err="1" smtClean="0"/>
              <a:t>Pb</a:t>
            </a:r>
            <a:r>
              <a:rPr lang="en-US" dirty="0" smtClean="0"/>
              <a:t>, Cu, Zn, </a:t>
            </a:r>
            <a:r>
              <a:rPr lang="en-US" dirty="0" err="1" smtClean="0"/>
              <a:t>Cd</a:t>
            </a:r>
            <a:r>
              <a:rPr lang="en-US" dirty="0" smtClean="0"/>
              <a:t>, Cr)</a:t>
            </a:r>
          </a:p>
          <a:p>
            <a:r>
              <a:rPr lang="en-US" dirty="0" smtClean="0"/>
              <a:t>Ammonia</a:t>
            </a:r>
          </a:p>
          <a:p>
            <a:r>
              <a:rPr lang="en-US" dirty="0" smtClean="0"/>
              <a:t>Dust</a:t>
            </a:r>
          </a:p>
          <a:p>
            <a:r>
              <a:rPr lang="en-US" dirty="0" smtClean="0"/>
              <a:t>Radioactive isotopes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sz="5300" dirty="0" smtClean="0"/>
              <a:t>Consequences</a:t>
            </a:r>
            <a:r>
              <a:rPr lang="en-US" dirty="0" smtClean="0"/>
              <a:t/>
            </a:r>
            <a:br>
              <a:rPr lang="en-US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5214974" cy="4525963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It is possible to carry greenhouse effect, acid rains, a smog and an ozone gap</a:t>
            </a:r>
            <a:endParaRPr lang="uk-UA" dirty="0"/>
          </a:p>
        </p:txBody>
      </p:sp>
      <p:pic>
        <p:nvPicPr>
          <p:cNvPr id="4" name="Рисунок 3" descr="kislotnye_dozhd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3857628"/>
            <a:ext cx="3301119" cy="2479678"/>
          </a:xfrm>
          <a:prstGeom prst="rect">
            <a:avLst/>
          </a:prstGeom>
        </p:spPr>
      </p:pic>
      <p:pic>
        <p:nvPicPr>
          <p:cNvPr id="5" name="Рисунок 4" descr="smo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4071942"/>
            <a:ext cx="3786214" cy="2251762"/>
          </a:xfrm>
          <a:prstGeom prst="rect">
            <a:avLst/>
          </a:prstGeom>
        </p:spPr>
      </p:pic>
      <p:pic>
        <p:nvPicPr>
          <p:cNvPr id="6" name="Рисунок 5" descr="142_1501_smog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4941" y="1214422"/>
            <a:ext cx="3465203" cy="23068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28</TotalTime>
  <Words>134</Words>
  <PresentationFormat>Экран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Техническая</vt:lpstr>
      <vt:lpstr>Pollution of the atmosphere of Earth </vt:lpstr>
      <vt:lpstr>Pollution of the atmosphere of Earth — bringing in atmospheric air new uncharacteristic for it physical, chemical and biological substances or change of their natural concentration</vt:lpstr>
      <vt:lpstr> According to the International agency on studying of a cancer of the World Health Organization (WHO), air pollution is the main reason of emergence of oncological diseases</vt:lpstr>
      <vt:lpstr>Types of pollution </vt:lpstr>
      <vt:lpstr>On pollution sources:  </vt:lpstr>
      <vt:lpstr>On character of a pollutant atmosphere pollution: </vt:lpstr>
      <vt:lpstr>Pollution sources </vt:lpstr>
      <vt:lpstr>Main pollutants</vt:lpstr>
      <vt:lpstr>Consequences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Pollution of the atmosphere of Earth </dc:title>
  <dc:creator>Нина)</dc:creator>
  <cp:lastModifiedBy>13082012</cp:lastModifiedBy>
  <cp:revision>6</cp:revision>
  <dcterms:created xsi:type="dcterms:W3CDTF">2014-02-16T09:37:36Z</dcterms:created>
  <dcterms:modified xsi:type="dcterms:W3CDTF">2014-06-02T10:30:59Z</dcterms:modified>
</cp:coreProperties>
</file>