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4372E6A-BBE7-48C1-8A80-3B2F4670577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C5ACDB-34EC-4B3A-A595-9242D9FE39C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ит\Downloads\201584-2553x1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980728"/>
            <a:ext cx="8532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>
                <a:solidFill>
                  <a:srgbClr val="00B050"/>
                </a:solidFill>
              </a:rPr>
              <a:t>Екологічний</a:t>
            </a:r>
            <a:r>
              <a:rPr lang="ru-RU" sz="9600" dirty="0" smtClean="0">
                <a:solidFill>
                  <a:srgbClr val="00B050"/>
                </a:solidFill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</a:rPr>
              <a:t>будинок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6165304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Приємно</a:t>
            </a:r>
            <a:r>
              <a:rPr lang="ru-RU" sz="3600" dirty="0" smtClean="0"/>
              <a:t> </a:t>
            </a:r>
            <a:r>
              <a:rPr lang="ru-RU" sz="3600" dirty="0" err="1" smtClean="0"/>
              <a:t>говорити</a:t>
            </a:r>
            <a:r>
              <a:rPr lang="ru-RU" sz="3600" dirty="0" smtClean="0"/>
              <a:t>, </a:t>
            </a:r>
            <a:r>
              <a:rPr lang="ru-RU" sz="3600" dirty="0" smtClean="0"/>
              <a:t>коли квартира прикрашена </a:t>
            </a:r>
            <a:r>
              <a:rPr lang="ru-RU" sz="3600" dirty="0" err="1" smtClean="0"/>
              <a:t>рослинами</a:t>
            </a:r>
            <a:r>
              <a:rPr lang="ru-RU" sz="3600" dirty="0" smtClean="0"/>
              <a:t>. </a:t>
            </a:r>
            <a:r>
              <a:rPr lang="ru-RU" sz="3600" dirty="0" err="1" smtClean="0"/>
              <a:t>Пишними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тонкими, </a:t>
            </a:r>
            <a:r>
              <a:rPr lang="ru-RU" sz="3600" dirty="0" err="1" smtClean="0"/>
              <a:t>світло-зеленими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смарагдовими</a:t>
            </a:r>
            <a:r>
              <a:rPr lang="ru-RU" sz="3600" dirty="0" smtClean="0"/>
              <a:t>, </a:t>
            </a:r>
            <a:r>
              <a:rPr lang="ru-RU" sz="3600" dirty="0" err="1" smtClean="0"/>
              <a:t>чагарниковими</a:t>
            </a:r>
            <a:endParaRPr lang="ru-RU" sz="3600" dirty="0"/>
          </a:p>
        </p:txBody>
      </p:sp>
      <p:pic>
        <p:nvPicPr>
          <p:cNvPr id="4" name="Содержимое 3" descr="article_800_b160193dc3827347b042ab00b5abc2da1306334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9" y="0"/>
            <a:ext cx="5220072" cy="6858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040560" cy="243428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Якщо</a:t>
            </a:r>
            <a:r>
              <a:rPr lang="ru-RU" sz="2400" dirty="0" smtClean="0"/>
              <a:t> у </a:t>
            </a:r>
            <a:r>
              <a:rPr lang="ru-RU" sz="2400" dirty="0" err="1" smtClean="0"/>
              <a:t>вашій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квартирі</a:t>
            </a:r>
            <a:r>
              <a:rPr lang="ru-RU" sz="2400" dirty="0" smtClean="0"/>
              <a:t> все ж таки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негативну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дію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нейтралізують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квіти,вони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забирати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</a:t>
            </a:r>
            <a:r>
              <a:rPr lang="ru-RU" sz="2400" dirty="0" err="1" smtClean="0"/>
              <a:t>токсини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catalog273b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3995936" cy="6858000"/>
          </a:xfrm>
          <a:prstGeom prst="rect">
            <a:avLst/>
          </a:prstGeom>
        </p:spPr>
      </p:pic>
      <p:pic>
        <p:nvPicPr>
          <p:cNvPr id="8" name="Содержимое 7" descr="kampanu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076575"/>
            <a:ext cx="5652120" cy="3781425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35875sl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61048"/>
            <a:ext cx="8933688" cy="2996952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00B0F0"/>
                </a:solidFill>
              </a:rPr>
              <a:t>Дякую за увагу</a:t>
            </a:r>
            <a:endParaRPr lang="ru-RU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Насамперед</a:t>
            </a:r>
            <a:r>
              <a:rPr lang="ru-RU" sz="2400" dirty="0" smtClean="0"/>
              <a:t>  </a:t>
            </a:r>
            <a:r>
              <a:rPr lang="ru-RU" sz="2400" dirty="0" err="1" smtClean="0"/>
              <a:t>дім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очіщенной</a:t>
            </a:r>
            <a:r>
              <a:rPr lang="ru-RU" sz="2400" dirty="0" smtClean="0"/>
              <a:t> води, </a:t>
            </a:r>
            <a:r>
              <a:rPr lang="ru-RU" sz="2400" dirty="0" err="1" smtClean="0"/>
              <a:t>скидання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стічних</a:t>
            </a:r>
            <a:r>
              <a:rPr lang="ru-RU" sz="2400" dirty="0" smtClean="0"/>
              <a:t> вод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побутових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відходів</a:t>
            </a:r>
            <a:r>
              <a:rPr lang="ru-RU" sz="2400" dirty="0" smtClean="0"/>
              <a:t>. Все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господарством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виробничою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діяльністю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завдає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шкоди</a:t>
            </a:r>
            <a:r>
              <a:rPr lang="ru-RU" sz="2400" dirty="0" smtClean="0"/>
              <a:t> природному </a:t>
            </a:r>
            <a:r>
              <a:rPr lang="ru-RU" sz="2400" dirty="0" err="1" smtClean="0"/>
              <a:t>середовищу</a:t>
            </a:r>
            <a:r>
              <a:rPr lang="ru-RU" sz="2400" dirty="0" smtClean="0"/>
              <a:t>. Таким чином, продуктом </a:t>
            </a:r>
            <a:r>
              <a:rPr lang="ru-RU" sz="2400" dirty="0" err="1" smtClean="0"/>
              <a:t>подальшого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вдосконалення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енергоефективного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житла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так званий </a:t>
            </a:r>
            <a:r>
              <a:rPr lang="ru-RU" sz="2400" dirty="0" err="1" smtClean="0"/>
              <a:t>екологічний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будинок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straw_bale_houses_op_800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9144000" cy="480060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4" name="Содержимое 3" descr="f2469f2092ad87f5b5f5f4bb77031ca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короткі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енергоефективний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будинок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будинок</a:t>
            </a:r>
            <a:r>
              <a:rPr lang="ru-RU" sz="2400" dirty="0" smtClean="0"/>
              <a:t>, у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знижено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втрати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проживання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Екологічний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будинок</a:t>
            </a:r>
            <a:r>
              <a:rPr lang="ru-RU" sz="2400" dirty="0" smtClean="0"/>
              <a:t> (</a:t>
            </a:r>
            <a:r>
              <a:rPr lang="ru-RU" sz="2400" dirty="0" err="1" smtClean="0"/>
              <a:t>екобудинок</a:t>
            </a:r>
            <a:r>
              <a:rPr lang="ru-RU" sz="2400" dirty="0" smtClean="0"/>
              <a:t>)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будинок</a:t>
            </a:r>
            <a:r>
              <a:rPr lang="ru-RU" sz="2400" dirty="0" smtClean="0"/>
              <a:t>, у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багатократно</a:t>
            </a:r>
            <a:r>
              <a:rPr lang="ru-RU" sz="2400" dirty="0" smtClean="0"/>
              <a:t>, </a:t>
            </a:r>
            <a:r>
              <a:rPr lang="ru-RU" sz="2400" dirty="0" err="1" smtClean="0"/>
              <a:t>знижені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як на </a:t>
            </a:r>
            <a:r>
              <a:rPr lang="ru-RU" sz="2400" dirty="0" err="1" smtClean="0"/>
              <a:t>природне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, так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699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При </a:t>
            </a:r>
            <a:r>
              <a:rPr lang="ru-RU" sz="2000" dirty="0" err="1"/>
              <a:t>проектуванні</a:t>
            </a:r>
            <a:r>
              <a:rPr lang="ru-RU" sz="2000" dirty="0"/>
              <a:t> та </a:t>
            </a:r>
            <a:r>
              <a:rPr lang="ru-RU" sz="2000" dirty="0" err="1"/>
              <a:t>будівництві</a:t>
            </a:r>
            <a:r>
              <a:rPr lang="ru-RU" sz="2000" dirty="0"/>
              <a:t> </a:t>
            </a:r>
            <a:r>
              <a:rPr lang="ru-RU" sz="2000" dirty="0" err="1" smtClean="0"/>
              <a:t>екологічного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будинку</a:t>
            </a:r>
            <a:r>
              <a:rPr lang="ru-RU" sz="2000" dirty="0" smtClean="0"/>
              <a:t> </a:t>
            </a:r>
            <a:r>
              <a:rPr lang="ru-RU" sz="2000" dirty="0" err="1"/>
              <a:t>зведено</a:t>
            </a:r>
            <a:r>
              <a:rPr lang="ru-RU" sz="2000" dirty="0"/>
              <a:t> до </a:t>
            </a:r>
            <a:r>
              <a:rPr lang="ru-RU" sz="2000" dirty="0" err="1"/>
              <a:t>мінімуму</a:t>
            </a:r>
            <a:r>
              <a:rPr lang="ru-RU" sz="2000" dirty="0"/>
              <a:t> </a:t>
            </a:r>
            <a:r>
              <a:rPr lang="ru-RU" sz="2000" dirty="0" err="1"/>
              <a:t>негативний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на </a:t>
            </a:r>
            <a:r>
              <a:rPr lang="ru-RU" sz="2000" dirty="0" err="1"/>
              <a:t>природне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. </a:t>
            </a:r>
            <a:r>
              <a:rPr lang="ru-RU" sz="2000" dirty="0" err="1"/>
              <a:t>Ще</a:t>
            </a:r>
            <a:r>
              <a:rPr lang="ru-RU" sz="2000" dirty="0"/>
              <a:t> одна </a:t>
            </a:r>
            <a:r>
              <a:rPr lang="ru-RU" sz="2000" dirty="0" err="1"/>
              <a:t>відмінна</a:t>
            </a:r>
            <a:r>
              <a:rPr lang="ru-RU" sz="2000" dirty="0"/>
              <a:t> фактор </a:t>
            </a:r>
            <a:r>
              <a:rPr lang="ru-RU" sz="2000" dirty="0" err="1"/>
              <a:t>екодома</a:t>
            </a:r>
            <a:r>
              <a:rPr lang="ru-RU" sz="2000" dirty="0"/>
              <a:t> - </a:t>
            </a:r>
            <a:r>
              <a:rPr lang="ru-RU" sz="2000" dirty="0" err="1"/>
              <a:t>матеріали</a:t>
            </a:r>
            <a:r>
              <a:rPr lang="ru-RU" sz="2000" dirty="0"/>
              <a:t> , </a:t>
            </a:r>
            <a:r>
              <a:rPr lang="ru-RU" sz="2000" dirty="0" err="1"/>
              <a:t>використовувані</a:t>
            </a:r>
            <a:r>
              <a:rPr lang="ru-RU" sz="2000" dirty="0"/>
              <a:t> при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будівництві</a:t>
            </a:r>
            <a:r>
              <a:rPr lang="ru-RU" sz="2000" dirty="0"/>
              <a:t> , вони </a:t>
            </a:r>
            <a:r>
              <a:rPr lang="ru-RU" sz="2000" dirty="0" err="1"/>
              <a:t>повинні</a:t>
            </a:r>
            <a:r>
              <a:rPr lang="ru-RU" sz="2000" dirty="0"/>
              <a:t> бути </a:t>
            </a:r>
            <a:r>
              <a:rPr lang="ru-RU" sz="2000" dirty="0" err="1"/>
              <a:t>біогенного</a:t>
            </a:r>
            <a:r>
              <a:rPr lang="ru-RU" sz="2000" dirty="0"/>
              <a:t> </a:t>
            </a:r>
            <a:r>
              <a:rPr lang="ru-RU" sz="2000" dirty="0" err="1"/>
              <a:t>походження.глиняна</a:t>
            </a:r>
            <a:r>
              <a:rPr lang="ru-RU" sz="2000" dirty="0"/>
              <a:t> </a:t>
            </a:r>
            <a:r>
              <a:rPr lang="ru-RU" sz="2000" dirty="0" err="1"/>
              <a:t>цегла</a:t>
            </a:r>
            <a:r>
              <a:rPr lang="ru-RU" sz="2000" dirty="0"/>
              <a:t> , </a:t>
            </a:r>
            <a:r>
              <a:rPr lang="ru-RU" sz="2000" dirty="0" err="1" smtClean="0"/>
              <a:t>мягкі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камні</a:t>
            </a:r>
            <a:r>
              <a:rPr lang="ru-RU" sz="2000" dirty="0" smtClean="0"/>
              <a:t> </a:t>
            </a:r>
            <a:r>
              <a:rPr lang="ru-RU" sz="2000" dirty="0" err="1"/>
              <a:t>осадових</a:t>
            </a:r>
            <a:r>
              <a:rPr lang="ru-RU" sz="2000" dirty="0"/>
              <a:t> </a:t>
            </a:r>
            <a:r>
              <a:rPr lang="ru-RU" sz="2000" dirty="0" err="1"/>
              <a:t>порід</a:t>
            </a:r>
            <a:r>
              <a:rPr lang="ru-RU" sz="2000" dirty="0"/>
              <a:t> , дерево , солома та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рослинні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. Для </a:t>
            </a:r>
            <a:r>
              <a:rPr lang="ru-RU" sz="2000" dirty="0" err="1"/>
              <a:t>будівництва</a:t>
            </a:r>
            <a:r>
              <a:rPr lang="ru-RU" sz="2000" dirty="0"/>
              <a:t> </a:t>
            </a:r>
            <a:r>
              <a:rPr lang="ru-RU" sz="2000" dirty="0" err="1" smtClean="0"/>
              <a:t>будинка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повинні</a:t>
            </a:r>
            <a:r>
              <a:rPr lang="ru-RU" sz="2000" dirty="0" smtClean="0"/>
              <a:t> </a:t>
            </a:r>
            <a:r>
              <a:rPr lang="ru-RU" sz="2000" dirty="0" err="1"/>
              <a:t>використовуватися</a:t>
            </a:r>
            <a:r>
              <a:rPr lang="ru-RU" sz="2000" dirty="0"/>
              <a:t> </a:t>
            </a:r>
            <a:r>
              <a:rPr lang="ru-RU" sz="2000" dirty="0" err="1"/>
              <a:t>місцеві</a:t>
            </a:r>
            <a:r>
              <a:rPr lang="ru-RU" sz="2000" dirty="0"/>
              <a:t> </a:t>
            </a:r>
            <a:r>
              <a:rPr lang="ru-RU" sz="2000" dirty="0" err="1"/>
              <a:t>будівельні</a:t>
            </a:r>
            <a:r>
              <a:rPr lang="ru-RU" sz="2000" dirty="0"/>
              <a:t> </a:t>
            </a:r>
            <a:r>
              <a:rPr lang="ru-RU" sz="2000" dirty="0" err="1"/>
              <a:t>матеріали</a:t>
            </a:r>
            <a:r>
              <a:rPr lang="ru-RU" sz="2000" dirty="0"/>
              <a:t> , </a:t>
            </a:r>
            <a:r>
              <a:rPr lang="ru-RU" sz="2000" dirty="0" err="1"/>
              <a:t>маловитратні</a:t>
            </a:r>
            <a:r>
              <a:rPr lang="ru-RU" sz="2000" dirty="0"/>
              <a:t> </a:t>
            </a:r>
            <a:r>
              <a:rPr lang="ru-RU" sz="2000" dirty="0" err="1"/>
              <a:t>поспособу</a:t>
            </a:r>
            <a:r>
              <a:rPr lang="ru-RU" sz="2000" dirty="0"/>
              <a:t> </a:t>
            </a:r>
            <a:r>
              <a:rPr lang="ru-RU" sz="2000" dirty="0" err="1"/>
              <a:t>видобутку</a:t>
            </a:r>
            <a:r>
              <a:rPr lang="ru-RU" sz="2000" dirty="0"/>
              <a:t> , </a:t>
            </a:r>
            <a:r>
              <a:rPr lang="ru-RU" sz="2000" dirty="0" err="1"/>
              <a:t>переробки</a:t>
            </a:r>
            <a:r>
              <a:rPr lang="ru-RU" sz="2000" dirty="0"/>
              <a:t>, </a:t>
            </a:r>
            <a:r>
              <a:rPr lang="ru-RU" sz="2000" dirty="0" err="1"/>
              <a:t>перевезення</a:t>
            </a:r>
            <a:r>
              <a:rPr lang="ru-RU" sz="2000" dirty="0"/>
              <a:t>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дозволяють</a:t>
            </a:r>
            <a:r>
              <a:rPr lang="ru-RU" sz="2000" dirty="0"/>
              <a:t> </a:t>
            </a:r>
            <a:r>
              <a:rPr lang="ru-RU" sz="2000" dirty="0" smtClean="0"/>
              <a:t>за </a:t>
            </a:r>
            <a:r>
              <a:rPr lang="ru-RU" sz="2000" dirty="0" err="1" smtClean="0"/>
              <a:t>стособом</a:t>
            </a:r>
            <a:r>
              <a:rPr lang="ru-RU" sz="2000" dirty="0" smtClean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 </a:t>
            </a:r>
            <a:r>
              <a:rPr lang="ru-RU" sz="2000" dirty="0" err="1"/>
              <a:t>будівництва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 без </a:t>
            </a:r>
            <a:r>
              <a:rPr lang="ru-RU" sz="2000" dirty="0" err="1" smtClean="0"/>
              <a:t>важких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технологій</a:t>
            </a:r>
            <a:r>
              <a:rPr lang="ru-RU" sz="2000" dirty="0" smtClean="0"/>
              <a:t> </a:t>
            </a:r>
            <a:r>
              <a:rPr lang="ru-RU" sz="2000" dirty="0"/>
              <a:t>. 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  <a:r>
              <a:rPr lang="ru-RU" sz="2000" dirty="0" err="1"/>
              <a:t>експлуатаційного</a:t>
            </a:r>
            <a:r>
              <a:rPr lang="ru-RU" sz="2000" dirty="0"/>
              <a:t> циклу </a:t>
            </a:r>
            <a:r>
              <a:rPr lang="ru-RU" sz="2000" dirty="0" err="1" smtClean="0"/>
              <a:t>будинка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матеріали</a:t>
            </a:r>
            <a:r>
              <a:rPr lang="ru-RU" sz="2000" dirty="0" smtClean="0"/>
              <a:t> </a:t>
            </a:r>
            <a:r>
              <a:rPr lang="ru-RU" sz="2000" dirty="0" err="1"/>
              <a:t>природним</a:t>
            </a:r>
            <a:r>
              <a:rPr lang="ru-RU" sz="2000" dirty="0"/>
              <a:t> чином </a:t>
            </a:r>
            <a:r>
              <a:rPr lang="ru-RU" sz="2000" dirty="0" err="1"/>
              <a:t>утилізуються</a:t>
            </a:r>
            <a:r>
              <a:rPr lang="ru-RU" sz="2000" dirty="0"/>
              <a:t> на </a:t>
            </a:r>
            <a:r>
              <a:rPr lang="ru-RU" sz="2000" dirty="0" err="1" smtClean="0"/>
              <a:t>місті.Застосування</a:t>
            </a:r>
            <a:r>
              <a:rPr lang="ru-RU" sz="2000" dirty="0" smtClean="0"/>
              <a:t> таких </a:t>
            </a:r>
            <a:r>
              <a:rPr lang="ru-RU" sz="2000" dirty="0" err="1"/>
              <a:t>матеріалів</a:t>
            </a:r>
            <a:r>
              <a:rPr lang="ru-RU" sz="2000" dirty="0"/>
              <a:t> </a:t>
            </a:r>
            <a:r>
              <a:rPr lang="ru-RU" sz="2000" dirty="0" err="1"/>
              <a:t>робить</a:t>
            </a:r>
            <a:r>
              <a:rPr lang="ru-RU" sz="2000" dirty="0"/>
              <a:t> </a:t>
            </a:r>
            <a:r>
              <a:rPr lang="ru-RU" sz="2000" dirty="0" err="1"/>
              <a:t>Екодім</a:t>
            </a:r>
            <a:r>
              <a:rPr lang="ru-RU" sz="2000" dirty="0"/>
              <a:t> </a:t>
            </a:r>
            <a:r>
              <a:rPr lang="ru-RU" sz="2000" dirty="0" err="1"/>
              <a:t>доступним</a:t>
            </a:r>
            <a:r>
              <a:rPr lang="ru-RU" sz="2000" dirty="0"/>
              <a:t> мало </a:t>
            </a:r>
            <a:r>
              <a:rPr lang="ru-RU" sz="2000" dirty="0" err="1"/>
              <a:t>забезпеченим</a:t>
            </a:r>
            <a:r>
              <a:rPr lang="ru-RU" sz="2000" dirty="0"/>
              <a:t> </a:t>
            </a:r>
            <a:r>
              <a:rPr lang="ru-RU" sz="2000" dirty="0" err="1"/>
              <a:t>верствам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_46893149_853a28bd-09b0-4396-a87c-8fda1a775d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5724128" cy="3501008"/>
          </a:xfrm>
        </p:spPr>
      </p:pic>
      <p:pic>
        <p:nvPicPr>
          <p:cNvPr id="5" name="Рисунок 4" descr="avstralijskie-vlasti-predstavili-pervyj-dom-ne_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7" y="3294469"/>
            <a:ext cx="3419873" cy="356353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Содержимое 3" descr="solar-5_28_02_2008-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594928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Енергія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сонця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перетворена</a:t>
            </a:r>
            <a:r>
              <a:rPr lang="ru-RU" sz="3200" dirty="0" smtClean="0">
                <a:solidFill>
                  <a:srgbClr val="FF0000"/>
                </a:solidFill>
              </a:rPr>
              <a:t> в </a:t>
            </a:r>
            <a:r>
              <a:rPr lang="ru-RU" sz="3200" dirty="0" err="1" smtClean="0">
                <a:solidFill>
                  <a:srgbClr val="FF0000"/>
                </a:solidFill>
              </a:rPr>
              <a:t>електрику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Сонячні</a:t>
            </a:r>
            <a:r>
              <a:rPr lang="ru-RU" sz="5400" dirty="0" smtClean="0"/>
              <a:t> </a:t>
            </a:r>
            <a:r>
              <a:rPr lang="ru-RU" sz="5400" dirty="0" err="1" smtClean="0"/>
              <a:t>батареии</a:t>
            </a:r>
            <a:r>
              <a:rPr lang="ru-RU" sz="5400" dirty="0" smtClean="0"/>
              <a:t> в </a:t>
            </a:r>
            <a:r>
              <a:rPr lang="ru-RU" sz="5400" dirty="0" err="1" smtClean="0"/>
              <a:t>екодомі</a:t>
            </a:r>
            <a:endParaRPr lang="ru-RU" sz="5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co_solar-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-1"/>
            <a:ext cx="5148065" cy="3356993"/>
          </a:xfrm>
        </p:spPr>
      </p:pic>
      <p:pic>
        <p:nvPicPr>
          <p:cNvPr id="5" name="Рисунок 4" descr="PVc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5004048" cy="350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364502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Екодома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використанням</a:t>
            </a:r>
            <a:r>
              <a:rPr lang="ru-RU" sz="3600" dirty="0" smtClean="0"/>
              <a:t> </a:t>
            </a:r>
            <a:r>
              <a:rPr lang="ru-RU" sz="3600" dirty="0" err="1" smtClean="0"/>
              <a:t>сонячних</a:t>
            </a:r>
            <a:r>
              <a:rPr lang="ru-RU" sz="3600" dirty="0" smtClean="0"/>
              <a:t>  батарей</a:t>
            </a:r>
            <a:endParaRPr lang="ru-RU" sz="3600" dirty="0"/>
          </a:p>
        </p:txBody>
      </p:sp>
      <p:pic>
        <p:nvPicPr>
          <p:cNvPr id="7" name="Рисунок 6" descr="105-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995936" cy="335699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282051_1293202091_christmastabledetailnatural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682168" cy="2448272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Екологічний декор будинку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29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204864"/>
            <a:ext cx="2843808" cy="4653136"/>
          </a:xfrm>
        </p:spPr>
      </p:pic>
      <p:pic>
        <p:nvPicPr>
          <p:cNvPr id="5" name="Рисунок 4" descr="101102399_large_94606045_3518263_va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3645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149080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err="1" smtClean="0"/>
              <a:t>Натуральні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здоровіші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володіють</a:t>
            </a:r>
            <a:r>
              <a:rPr lang="ru-RU" sz="2400" dirty="0" smtClean="0"/>
              <a:t> особливою </a:t>
            </a:r>
            <a:r>
              <a:rPr lang="ru-RU" sz="2400" dirty="0" err="1" smtClean="0"/>
              <a:t>енергетикою</a:t>
            </a:r>
            <a:r>
              <a:rPr lang="ru-RU" sz="2400" dirty="0" smtClean="0"/>
              <a:t> (особливо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зроблені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вручну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в </a:t>
            </a:r>
            <a:r>
              <a:rPr lang="ru-RU" sz="2400" dirty="0" err="1" smtClean="0"/>
              <a:t>маленькій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майстерні</a:t>
            </a:r>
            <a:r>
              <a:rPr lang="ru-RU" sz="2400" dirty="0" smtClean="0"/>
              <a:t>) </a:t>
            </a:r>
            <a:r>
              <a:rPr lang="ru-RU" sz="2400" dirty="0" err="1" smtClean="0"/>
              <a:t>Віддайте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перевагу</a:t>
            </a:r>
            <a:r>
              <a:rPr lang="ru-RU" sz="2400" dirty="0" smtClean="0"/>
              <a:t> </a:t>
            </a:r>
            <a:r>
              <a:rPr lang="ru-RU" sz="2400" dirty="0" err="1" smtClean="0"/>
              <a:t>плетеним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кошикам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пластиковим</a:t>
            </a:r>
            <a:r>
              <a:rPr lang="ru-RU" sz="2400" dirty="0"/>
              <a:t> </a:t>
            </a:r>
            <a:r>
              <a:rPr lang="ru-RU" sz="2400" dirty="0" err="1" smtClean="0"/>
              <a:t>виробам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5400600" cy="1368152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Флора будинку</a:t>
            </a:r>
            <a:endParaRPr lang="ru-RU" sz="6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</TotalTime>
  <Words>192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Насамперед  дім вимагає подачі очіщенной води, скидання стічних вод і побутових відходів. Все це пов'язано з певним господарством та виробничою діяльністю, яка також завдає шкоди природному середовищу. Таким чином, продуктом подальшого вдосконалення енергоефективного житла є так званий екологічний будинок.</vt:lpstr>
      <vt:lpstr>Слайд 3</vt:lpstr>
      <vt:lpstr>  При проектуванні та будівництві екологічного будинку зведено до мінімуму негативний вплив його на природне середовище. Ще одна відмінна фактор екодома - матеріали , використовувані при його будівництві , вони повинні бути біогенного походження.глиняна цегла , мягкі камні осадових порід , дерево , солома та інші рослинні матеріали. Для будівництва будинка повинні використовуватися місцеві будівельні матеріали , маловитратні поспособу видобутку , переробки, перевезення , що дозволяють за стособом технології будівництва будинку без важких технологій . Після закінчення експлуатаційного циклу будинка матеріали природним чином утилізуються на місті.Застосування таких матеріалів робить Екодім доступним мало забезпеченим верствам населення. </vt:lpstr>
      <vt:lpstr>Слайд 5</vt:lpstr>
      <vt:lpstr>Слайд 6</vt:lpstr>
      <vt:lpstr>Екологічний декор будинку</vt:lpstr>
      <vt:lpstr>Слайд 8</vt:lpstr>
      <vt:lpstr>Флора будинку</vt:lpstr>
      <vt:lpstr>Приємно говорити, коли квартира прикрашена рослинами. Пишними і тонкими, світло-зеленими і смарагдовими, чагарниковими</vt:lpstr>
      <vt:lpstr>Якщо у вашій квартирі все ж таки є синтетичні матеріали їх негативну дію нейтралізують квіти,вони здатні забирати з повітря токсини.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кит</dc:creator>
  <cp:lastModifiedBy>кит</cp:lastModifiedBy>
  <cp:revision>12</cp:revision>
  <dcterms:created xsi:type="dcterms:W3CDTF">2013-10-23T18:35:41Z</dcterms:created>
  <dcterms:modified xsi:type="dcterms:W3CDTF">2013-10-23T20:34:31Z</dcterms:modified>
</cp:coreProperties>
</file>