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7BC80D-EFD7-48D8-99B3-233031C59EBF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38A84C-3652-43F9-833F-7A2E7E4A2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Безработица в Украине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86454"/>
            <a:ext cx="7772400" cy="119970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Выполнила: Терешко Е. 11-Б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42844" y="714356"/>
            <a:ext cx="435771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Безработица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наличие в стране людей, составляющих часть экономически активного населения, которые способны и желают трудиться по найму, но не могут найти работу.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1355130384_rabot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428735"/>
            <a:ext cx="4143404" cy="31075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70_main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66642" y="1785926"/>
            <a:ext cx="4452016" cy="2928958"/>
          </a:xfrm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1)потеря работы (увольнение);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2)добровольный уход с работы;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3)первое появление на рынке труда.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Выделяют три основные причины безработицы: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algn="ctr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Украине в декабре 2013 года уровень безработицы увеличился на 0,3 п. п. по сравнению с предыдущим месяцем - до 1,8%.</a:t>
            </a:r>
          </a:p>
          <a:p>
            <a:pPr algn="ctr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этом сообщает Государственная служба статистики Украины.</a:t>
            </a:r>
          </a:p>
          <a:p>
            <a:pPr algn="ctr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Так, в декабре 2013 года в Государственной службе занятости было зарегистрировано 487,7 тысячи безработных, из них 402,1 тысячи человек получают пособие по безработице.</a:t>
            </a:r>
          </a:p>
          <a:p>
            <a:pPr algn="ctr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Средний размер пособия на одного безработного в декабре 2013 года составил 1 тысячу 172 гривен, что на 55 гривен больше, чем в ноябре 2013 года.</a:t>
            </a:r>
          </a:p>
          <a:p>
            <a:endParaRPr lang="ru-RU" dirty="0"/>
          </a:p>
        </p:txBody>
      </p:sp>
      <p:pic>
        <p:nvPicPr>
          <p:cNvPr id="5" name="Содержимое 4" descr="953273_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643050"/>
            <a:ext cx="4311524" cy="345361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Безработица в Украине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bezrabotic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269" y="1714488"/>
            <a:ext cx="4900646" cy="3500462"/>
          </a:xfrm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29190" y="1428736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доходов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Потеря квалификации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Экономические последствия (потеря ВВП)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Ухудшение криминогенной ситуации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Ухудшение динамики роста интереса населения к труду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уровня обеспеченности домохозяйств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Последствия безработицы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6231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Вынужденная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безработица ожидания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 — возникает, когда работник может и хочет работать при данном уровне заработной платы, но не может найти работу.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Добровольная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связана с нежеланием людей работать, например, в условиях понижения заработной платы.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обусловлена изменениями в структуре спроса на труд, когда образуется структурное несовпадение между квалификацией безработных и требованием свободных рабочих мест.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Институциональная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безработица, возникающая в случае вмешательства государства или профсоюзов в установление размеров ставок заработной платы, отличных от тех, которые могли бы сформироваться в естественном рыночном хозяйстве.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Виды безработицы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643602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Неустойчивая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вызывается временными причинами (например, при добровольной смене работниками мест работы или увольнении в сезонных отраслях промышленности).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Фрикционная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во время добровольного поиска работником нового места работы, которое устраивает его в большей степени, нежели прежнее рабочее место.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Маргинальная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безработица слабо защищённых слоёв населения (молодёжи, женщин, инвалидов) и социальных низов.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Молодёжная безработица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среди группы лиц 18-25 лет.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Зарегистрированная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незанятое население, занимающееся поиском работы и официально взятое на учёт.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148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Безработица в Украине </vt:lpstr>
      <vt:lpstr>Слайд 2</vt:lpstr>
      <vt:lpstr>Выделяют три основные причины безработицы:</vt:lpstr>
      <vt:lpstr>Безработица в Украине </vt:lpstr>
      <vt:lpstr>Последствия безработицы</vt:lpstr>
      <vt:lpstr>Виды безработицы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Безработица </dc:title>
  <dc:creator>Admin</dc:creator>
  <cp:lastModifiedBy>Admin</cp:lastModifiedBy>
  <cp:revision>6</cp:revision>
  <dcterms:created xsi:type="dcterms:W3CDTF">2014-03-01T16:16:10Z</dcterms:created>
  <dcterms:modified xsi:type="dcterms:W3CDTF">2014-03-10T20:00:18Z</dcterms:modified>
</cp:coreProperties>
</file>