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9"/>
  </p:notesMasterIdLst>
  <p:handoutMasterIdLst>
    <p:handoutMasterId r:id="rId10"/>
  </p:handoutMasterIdLst>
  <p:sldIdLst>
    <p:sldId id="264" r:id="rId3"/>
    <p:sldId id="276" r:id="rId4"/>
    <p:sldId id="277" r:id="rId5"/>
    <p:sldId id="278" r:id="rId6"/>
    <p:sldId id="279" r:id="rId7"/>
    <p:sldId id="266" r:id="rId8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howGuides="1">
      <p:cViewPr varScale="1">
        <p:scale>
          <a:sx n="76" d="100"/>
          <a:sy n="76" d="100"/>
        </p:scale>
        <p:origin x="126" y="822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3072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ru-RU">
                <a:solidFill>
                  <a:schemeClr val="tx2"/>
                </a:solidFill>
              </a:rPr>
              <a:t>12.10.2014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ru-RU"/>
              <a:pPr/>
              <a:t>12.10.2014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ru-RU" noProof="0" smtClean="0"/>
              <a:t>12.10.2014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ru-RU" noProof="0" smtClean="0"/>
              <a:t>12.10.2014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ru-RU" noProof="0" smtClean="0"/>
              <a:t>12.10.2014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t>12.10.2014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t>12.10.2014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t>12.10.2014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t>12.10.2014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ru-RU" noProof="0" smtClean="0"/>
              <a:t>12.10.2014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ru-RU" noProof="0" smtClean="0"/>
              <a:t>12.10.2014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ru-RU" noProof="0" smtClean="0"/>
              <a:pPr/>
              <a:t>12.10.2014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p:transition spd="med">
    <p:comb/>
  </p:transition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2204" y="2420888"/>
            <a:ext cx="5544616" cy="1296418"/>
          </a:xfrm>
        </p:spPr>
        <p:txBody>
          <a:bodyPr>
            <a:noAutofit/>
          </a:bodyPr>
          <a:lstStyle/>
          <a:p>
            <a:pPr algn="l" defTabSz="1216152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6600" b="1" dirty="0" err="1" smtClean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66CC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Буккросинг</a:t>
            </a:r>
            <a:endParaRPr lang="ru-RU" sz="6600" b="1" i="0" baseline="0" dirty="0">
              <a:ln w="6600">
                <a:solidFill>
                  <a:srgbClr val="002060"/>
                </a:solidFill>
                <a:prstDash val="solid"/>
              </a:ln>
              <a:solidFill>
                <a:srgbClr val="66CC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10436" y="4653136"/>
            <a:ext cx="4320480" cy="1244600"/>
          </a:xfrm>
        </p:spPr>
        <p:txBody>
          <a:bodyPr/>
          <a:lstStyle/>
          <a:p>
            <a:pPr marL="0" indent="0" algn="r">
              <a:spcBef>
                <a:spcPts val="0"/>
              </a:spcBef>
              <a:buNone/>
            </a:pPr>
            <a:r>
              <a:rPr lang="ru-RU" dirty="0" smtClean="0">
                <a:solidFill>
                  <a:srgbClr val="374C81"/>
                </a:solidFill>
              </a:rPr>
              <a:t>Робота </a:t>
            </a:r>
            <a:br>
              <a:rPr lang="ru-RU" dirty="0" smtClean="0">
                <a:solidFill>
                  <a:srgbClr val="374C81"/>
                </a:solidFill>
              </a:rPr>
            </a:br>
            <a:r>
              <a:rPr lang="ru-RU" sz="2800" b="0" i="0" dirty="0" smtClean="0">
                <a:solidFill>
                  <a:srgbClr val="374C81"/>
                </a:solidFill>
              </a:rPr>
              <a:t>Мин</a:t>
            </a:r>
            <a:r>
              <a:rPr lang="uk-UA" sz="2800" b="0" i="0" dirty="0" smtClean="0">
                <a:solidFill>
                  <a:srgbClr val="374C81"/>
                </a:solidFill>
              </a:rPr>
              <a:t>іч Марини</a:t>
            </a:r>
            <a:endParaRPr lang="ru-RU" sz="2800" b="0" i="0" dirty="0">
              <a:solidFill>
                <a:srgbClr val="374C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1216152">
              <a:spcBef>
                <a:spcPts val="0"/>
              </a:spcBef>
            </a:pPr>
            <a:r>
              <a:rPr lang="uk-UA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Як усе починалось …</a:t>
            </a:r>
            <a:endParaRPr lang="ru-RU" sz="4400" b="1" i="0" baseline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entury Gothic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1752" indent="-301752" defTabSz="1216152">
              <a:buClr>
                <a:srgbClr val="374C81"/>
              </a:buClr>
              <a:buFont typeface="Arial"/>
              <a:buChar char="•"/>
            </a:pPr>
            <a:r>
              <a:rPr lang="ru-RU" dirty="0" err="1"/>
              <a:t>Буккросинг</a:t>
            </a:r>
            <a:r>
              <a:rPr lang="ru-RU" dirty="0"/>
              <a:t> </a:t>
            </a:r>
            <a:r>
              <a:rPr lang="ru-RU" dirty="0" err="1"/>
              <a:t>з’явився</a:t>
            </a:r>
            <a:r>
              <a:rPr lang="ru-RU" dirty="0"/>
              <a:t> в 2001 </a:t>
            </a:r>
            <a:r>
              <a:rPr lang="ru-RU" dirty="0" err="1"/>
              <a:t>році</a:t>
            </a:r>
            <a:r>
              <a:rPr lang="ru-RU" dirty="0" smtClean="0"/>
              <a:t>.</a:t>
            </a:r>
          </a:p>
          <a:p>
            <a:pPr marL="301752" indent="-301752" defTabSz="1216152">
              <a:buClr>
                <a:srgbClr val="374C81"/>
              </a:buClr>
              <a:buFont typeface="Arial"/>
              <a:buChar char="•"/>
            </a:pPr>
            <a:r>
              <a:rPr lang="ru-RU" dirty="0"/>
              <a:t>Р</a:t>
            </a:r>
            <a:r>
              <a:rPr lang="ru-RU" dirty="0" smtClean="0"/>
              <a:t>ух </a:t>
            </a:r>
            <a:r>
              <a:rPr lang="ru-RU" dirty="0" err="1"/>
              <a:t>було</a:t>
            </a:r>
            <a:r>
              <a:rPr lang="ru-RU" dirty="0"/>
              <a:t> створено </a:t>
            </a:r>
            <a:r>
              <a:rPr lang="ru-RU" dirty="0" err="1"/>
              <a:t>американським</a:t>
            </a:r>
            <a:r>
              <a:rPr lang="ru-RU" dirty="0"/>
              <a:t> IT-</a:t>
            </a:r>
            <a:r>
              <a:rPr lang="ru-RU" dirty="0" err="1"/>
              <a:t>фахівцем</a:t>
            </a:r>
            <a:r>
              <a:rPr lang="ru-RU" dirty="0"/>
              <a:t> </a:t>
            </a:r>
            <a:r>
              <a:rPr lang="ru-RU" dirty="0" err="1"/>
              <a:t>Роном</a:t>
            </a:r>
            <a:r>
              <a:rPr lang="ru-RU" dirty="0"/>
              <a:t> </a:t>
            </a:r>
            <a:r>
              <a:rPr lang="ru-RU" dirty="0" err="1"/>
              <a:t>Хорнбекером</a:t>
            </a:r>
            <a:r>
              <a:rPr lang="ru-RU" dirty="0" smtClean="0"/>
              <a:t>.</a:t>
            </a:r>
          </a:p>
          <a:p>
            <a:pPr marL="301752" indent="-301752" defTabSz="1216152">
              <a:buClr>
                <a:srgbClr val="374C81"/>
              </a:buClr>
              <a:buFont typeface="Arial"/>
              <a:buChar char="•"/>
            </a:pPr>
            <a:r>
              <a:rPr lang="ru-RU" dirty="0" err="1" smtClean="0"/>
              <a:t>Ідея</a:t>
            </a:r>
            <a:r>
              <a:rPr lang="ru-RU" dirty="0" smtClean="0"/>
              <a:t> </a:t>
            </a:r>
            <a:r>
              <a:rPr lang="ru-RU" dirty="0" err="1"/>
              <a:t>полягала</a:t>
            </a:r>
            <a:r>
              <a:rPr lang="ru-RU" dirty="0"/>
              <a:t> в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, прочитавши книгу, </a:t>
            </a:r>
            <a:r>
              <a:rPr lang="ru-RU" dirty="0" err="1"/>
              <a:t>залишила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smtClean="0"/>
              <a:t> у </a:t>
            </a:r>
            <a:r>
              <a:rPr lang="ru-RU" dirty="0" err="1"/>
              <a:t>громадському</a:t>
            </a:r>
            <a:r>
              <a:rPr lang="ru-RU" dirty="0"/>
              <a:t> </a:t>
            </a:r>
            <a:r>
              <a:rPr lang="ru-RU" dirty="0" err="1"/>
              <a:t>місці</a:t>
            </a:r>
            <a:r>
              <a:rPr lang="ru-RU" dirty="0"/>
              <a:t> </a:t>
            </a:r>
            <a:r>
              <a:rPr lang="ru-RU" dirty="0" smtClean="0"/>
              <a:t>для </a:t>
            </a:r>
            <a:r>
              <a:rPr lang="ru-RU" dirty="0"/>
              <a:t>того,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хтось</a:t>
            </a:r>
            <a:r>
              <a:rPr lang="ru-RU" dirty="0"/>
              <a:t> </a:t>
            </a:r>
            <a:r>
              <a:rPr lang="ru-RU" dirty="0" err="1"/>
              <a:t>інший</a:t>
            </a:r>
            <a:r>
              <a:rPr lang="ru-RU" dirty="0"/>
              <a:t>, </a:t>
            </a:r>
            <a:r>
              <a:rPr lang="ru-RU" dirty="0" err="1"/>
              <a:t>випадково</a:t>
            </a:r>
            <a:r>
              <a:rPr lang="ru-RU" dirty="0"/>
              <a:t> </a:t>
            </a:r>
            <a:r>
              <a:rPr lang="ru-RU" dirty="0" err="1"/>
              <a:t>зміг</a:t>
            </a:r>
            <a:r>
              <a:rPr lang="ru-RU" dirty="0"/>
              <a:t> </a:t>
            </a:r>
            <a:r>
              <a:rPr lang="ru-RU" dirty="0" err="1"/>
              <a:t>цю</a:t>
            </a:r>
            <a:r>
              <a:rPr lang="ru-RU" dirty="0"/>
              <a:t> книгу </a:t>
            </a:r>
            <a:r>
              <a:rPr lang="ru-RU" dirty="0" err="1"/>
              <a:t>знайти</a:t>
            </a:r>
            <a:r>
              <a:rPr lang="ru-RU" dirty="0"/>
              <a:t> та </a:t>
            </a:r>
            <a:r>
              <a:rPr lang="ru-RU" dirty="0" err="1" smtClean="0"/>
              <a:t>прочитати</a:t>
            </a:r>
            <a:r>
              <a:rPr lang="ru-RU" dirty="0" smtClean="0"/>
              <a:t>. </a:t>
            </a:r>
          </a:p>
          <a:p>
            <a:pPr marL="301752" indent="-301752" defTabSz="1216152">
              <a:buClr>
                <a:srgbClr val="374C81"/>
              </a:buClr>
              <a:buFont typeface="Arial"/>
              <a:buChar char="•"/>
            </a:pPr>
            <a:r>
              <a:rPr lang="ru-RU" dirty="0" smtClean="0"/>
              <a:t>Той </a:t>
            </a:r>
            <a:r>
              <a:rPr lang="ru-RU" dirty="0"/>
              <a:t>у свою </a:t>
            </a:r>
            <a:r>
              <a:rPr lang="ru-RU" dirty="0" err="1"/>
              <a:t>чергу</a:t>
            </a:r>
            <a:r>
              <a:rPr lang="ru-RU" dirty="0"/>
              <a:t> повинен </a:t>
            </a:r>
            <a:r>
              <a:rPr lang="ru-RU" dirty="0" err="1"/>
              <a:t>повторити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. </a:t>
            </a:r>
            <a:r>
              <a:rPr lang="ru-RU" dirty="0" err="1"/>
              <a:t>Простежити</a:t>
            </a:r>
            <a:r>
              <a:rPr lang="ru-RU" dirty="0"/>
              <a:t> «</a:t>
            </a:r>
            <a:r>
              <a:rPr lang="ru-RU" dirty="0" err="1"/>
              <a:t>подорож</a:t>
            </a:r>
            <a:r>
              <a:rPr lang="ru-RU" dirty="0"/>
              <a:t>» книги </a:t>
            </a:r>
            <a:r>
              <a:rPr lang="ru-RU" dirty="0" err="1"/>
              <a:t>можна</a:t>
            </a:r>
            <a:r>
              <a:rPr lang="ru-RU" dirty="0"/>
              <a:t> через </a:t>
            </a:r>
            <a:r>
              <a:rPr lang="ru-RU" dirty="0" err="1"/>
              <a:t>спеціальні</a:t>
            </a:r>
            <a:r>
              <a:rPr lang="ru-RU" dirty="0"/>
              <a:t> </a:t>
            </a:r>
            <a:r>
              <a:rPr lang="ru-RU" dirty="0" err="1"/>
              <a:t>сайти</a:t>
            </a:r>
            <a:r>
              <a:rPr lang="ru-RU" dirty="0"/>
              <a:t> в </a:t>
            </a:r>
            <a:r>
              <a:rPr lang="ru-RU" dirty="0" err="1"/>
              <a:t>інтернеті</a:t>
            </a:r>
            <a:r>
              <a:rPr lang="ru-RU" dirty="0" smtClean="0"/>
              <a:t>.</a:t>
            </a:r>
          </a:p>
          <a:p>
            <a:pPr marL="301752" indent="-301752" defTabSz="1216152">
              <a:buClr>
                <a:srgbClr val="374C81"/>
              </a:buClr>
              <a:buFont typeface="Arial"/>
              <a:buChar char="•"/>
            </a:pPr>
            <a:r>
              <a:rPr lang="ru-RU" dirty="0"/>
              <a:t>З</a:t>
            </a:r>
            <a:r>
              <a:rPr lang="ru-RU" dirty="0" smtClean="0"/>
              <a:t> </a:t>
            </a:r>
            <a:r>
              <a:rPr lang="ru-RU" dirty="0"/>
              <a:t>2006 року </a:t>
            </a:r>
            <a:r>
              <a:rPr lang="ru-RU" dirty="0" err="1"/>
              <a:t>буккросинг</a:t>
            </a:r>
            <a:r>
              <a:rPr lang="ru-RU" dirty="0"/>
              <a:t> </a:t>
            </a:r>
            <a:r>
              <a:rPr lang="ru-RU" dirty="0" err="1"/>
              <a:t>з’явився</a:t>
            </a:r>
            <a:r>
              <a:rPr lang="ru-RU" dirty="0"/>
              <a:t> і в </a:t>
            </a:r>
            <a:r>
              <a:rPr lang="ru-RU" dirty="0" err="1"/>
              <a:t>Україні</a:t>
            </a:r>
            <a:r>
              <a:rPr lang="ru-RU" dirty="0"/>
              <a:t>.</a:t>
            </a:r>
            <a:endParaRPr lang="ru-RU" sz="2400" b="0" i="0" dirty="0">
              <a:solidFill>
                <a:srgbClr val="374C81"/>
              </a:solidFill>
              <a:latin typeface="Century Gothic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2724" y="76200"/>
            <a:ext cx="3117726" cy="193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5780" y="404664"/>
            <a:ext cx="7344816" cy="3312368"/>
          </a:xfrm>
        </p:spPr>
        <p:txBody>
          <a:bodyPr>
            <a:normAutofit lnSpcReduction="10000"/>
          </a:bodyPr>
          <a:lstStyle/>
          <a:p>
            <a:pPr marL="0" indent="0" defTabSz="1216152">
              <a:buClr>
                <a:srgbClr val="374C81"/>
              </a:buClr>
              <a:buNone/>
            </a:pPr>
            <a:r>
              <a:rPr lang="ru-RU" dirty="0" err="1" smtClean="0"/>
              <a:t>Ідея</a:t>
            </a:r>
            <a:r>
              <a:rPr lang="ru-RU" dirty="0" smtClean="0"/>
              <a:t> </a:t>
            </a:r>
            <a:r>
              <a:rPr lang="ru-RU" dirty="0" err="1"/>
              <a:t>полягала</a:t>
            </a:r>
            <a:r>
              <a:rPr lang="ru-RU" dirty="0"/>
              <a:t> в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, прочитавши книгу, </a:t>
            </a:r>
            <a:r>
              <a:rPr lang="ru-RU" dirty="0" err="1"/>
              <a:t>залишила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 у </a:t>
            </a:r>
            <a:r>
              <a:rPr lang="ru-RU" dirty="0" err="1"/>
              <a:t>громадському</a:t>
            </a:r>
            <a:r>
              <a:rPr lang="ru-RU" dirty="0"/>
              <a:t> </a:t>
            </a:r>
            <a:r>
              <a:rPr lang="ru-RU" dirty="0" err="1"/>
              <a:t>місці</a:t>
            </a:r>
            <a:r>
              <a:rPr lang="ru-RU" dirty="0"/>
              <a:t> для того,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хтось</a:t>
            </a:r>
            <a:r>
              <a:rPr lang="ru-RU" dirty="0"/>
              <a:t> </a:t>
            </a:r>
            <a:r>
              <a:rPr lang="ru-RU" dirty="0" err="1"/>
              <a:t>інший</a:t>
            </a:r>
            <a:r>
              <a:rPr lang="ru-RU" dirty="0"/>
              <a:t>, </a:t>
            </a:r>
            <a:r>
              <a:rPr lang="ru-RU" dirty="0" err="1"/>
              <a:t>випадково</a:t>
            </a:r>
            <a:r>
              <a:rPr lang="ru-RU" dirty="0"/>
              <a:t> </a:t>
            </a:r>
            <a:r>
              <a:rPr lang="ru-RU" dirty="0" err="1"/>
              <a:t>зміг</a:t>
            </a:r>
            <a:r>
              <a:rPr lang="ru-RU" dirty="0"/>
              <a:t> </a:t>
            </a:r>
            <a:r>
              <a:rPr lang="ru-RU" dirty="0" err="1"/>
              <a:t>цю</a:t>
            </a:r>
            <a:r>
              <a:rPr lang="ru-RU" dirty="0"/>
              <a:t> книгу </a:t>
            </a:r>
            <a:r>
              <a:rPr lang="ru-RU" dirty="0" err="1"/>
              <a:t>знайти</a:t>
            </a:r>
            <a:r>
              <a:rPr lang="ru-RU" dirty="0"/>
              <a:t> та </a:t>
            </a:r>
            <a:r>
              <a:rPr lang="ru-RU" dirty="0" err="1"/>
              <a:t>прочитати</a:t>
            </a:r>
            <a:r>
              <a:rPr lang="ru-RU" dirty="0"/>
              <a:t>. </a:t>
            </a:r>
          </a:p>
          <a:p>
            <a:pPr marL="0" indent="0" defTabSz="1216152">
              <a:buClr>
                <a:srgbClr val="374C81"/>
              </a:buClr>
              <a:buNone/>
            </a:pPr>
            <a:r>
              <a:rPr lang="ru-RU" dirty="0"/>
              <a:t>Той у свою </a:t>
            </a:r>
            <a:r>
              <a:rPr lang="ru-RU" dirty="0" err="1"/>
              <a:t>чергу</a:t>
            </a:r>
            <a:r>
              <a:rPr lang="ru-RU" dirty="0"/>
              <a:t> повинен </a:t>
            </a:r>
            <a:r>
              <a:rPr lang="ru-RU" dirty="0" err="1" smtClean="0"/>
              <a:t>повторити</a:t>
            </a:r>
            <a:r>
              <a:rPr lang="ru-RU" dirty="0" smtClean="0"/>
              <a:t> </a:t>
            </a:r>
            <a:r>
              <a:rPr lang="ru-RU" dirty="0" err="1"/>
              <a:t>процес</a:t>
            </a:r>
            <a:r>
              <a:rPr lang="ru-RU" dirty="0"/>
              <a:t>. </a:t>
            </a:r>
            <a:r>
              <a:rPr lang="ru-RU" dirty="0" err="1"/>
              <a:t>Простежити</a:t>
            </a:r>
            <a:r>
              <a:rPr lang="ru-RU" dirty="0"/>
              <a:t> «</a:t>
            </a:r>
            <a:r>
              <a:rPr lang="ru-RU" dirty="0" err="1"/>
              <a:t>подорож</a:t>
            </a:r>
            <a:r>
              <a:rPr lang="ru-RU" dirty="0"/>
              <a:t>» книги </a:t>
            </a:r>
            <a:r>
              <a:rPr lang="ru-RU" dirty="0" err="1"/>
              <a:t>можна</a:t>
            </a:r>
            <a:r>
              <a:rPr lang="ru-RU" dirty="0"/>
              <a:t> через </a:t>
            </a:r>
            <a:r>
              <a:rPr lang="ru-RU" dirty="0" err="1"/>
              <a:t>спеціальні</a:t>
            </a:r>
            <a:r>
              <a:rPr lang="ru-RU" dirty="0"/>
              <a:t> </a:t>
            </a:r>
            <a:r>
              <a:rPr lang="ru-RU" dirty="0" err="1"/>
              <a:t>сайти</a:t>
            </a:r>
            <a:r>
              <a:rPr lang="ru-RU" dirty="0"/>
              <a:t> в </a:t>
            </a:r>
            <a:r>
              <a:rPr lang="ru-RU" dirty="0" err="1"/>
              <a:t>інтернеті</a:t>
            </a:r>
            <a:r>
              <a:rPr lang="ru-RU" dirty="0" smtClean="0"/>
              <a:t>.</a:t>
            </a:r>
          </a:p>
          <a:p>
            <a:pPr marL="0" indent="0" defTabSz="1216152">
              <a:buClr>
                <a:srgbClr val="374C81"/>
              </a:buClr>
              <a:buNone/>
            </a:pPr>
            <a:r>
              <a:rPr lang="ru-RU" dirty="0" smtClean="0"/>
              <a:t>З </a:t>
            </a:r>
            <a:r>
              <a:rPr lang="ru-RU" dirty="0"/>
              <a:t>2006 року </a:t>
            </a:r>
            <a:r>
              <a:rPr lang="ru-RU" dirty="0" err="1"/>
              <a:t>буккросинг</a:t>
            </a:r>
            <a:r>
              <a:rPr lang="ru-RU" dirty="0"/>
              <a:t> </a:t>
            </a:r>
            <a:r>
              <a:rPr lang="ru-RU" dirty="0" err="1"/>
              <a:t>з’явився</a:t>
            </a:r>
            <a:r>
              <a:rPr lang="ru-RU" dirty="0"/>
              <a:t> і в </a:t>
            </a:r>
            <a:r>
              <a:rPr lang="ru-RU" dirty="0" err="1"/>
              <a:t>Україні</a:t>
            </a:r>
            <a:r>
              <a:rPr lang="ru-RU" dirty="0" smtClean="0"/>
              <a:t>.</a:t>
            </a:r>
          </a:p>
          <a:p>
            <a:pPr marL="0" indent="0" defTabSz="1216152">
              <a:buClr>
                <a:srgbClr val="374C81"/>
              </a:buClr>
              <a:buNone/>
            </a:pPr>
            <a:endParaRPr lang="ru-RU" dirty="0">
              <a:solidFill>
                <a:srgbClr val="374C81"/>
              </a:solidFill>
            </a:endParaRPr>
          </a:p>
          <a:p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8628" y="465261"/>
            <a:ext cx="3790157" cy="32595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66" t="37518" r="-66" b="-649"/>
          <a:stretch/>
        </p:blipFill>
        <p:spPr>
          <a:xfrm>
            <a:off x="837828" y="3933056"/>
            <a:ext cx="5753100" cy="24233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2564" y="4105510"/>
            <a:ext cx="3019772" cy="226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17317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61764" y="4017690"/>
            <a:ext cx="11639028" cy="4176464"/>
          </a:xfrm>
        </p:spPr>
        <p:txBody>
          <a:bodyPr>
            <a:normAutofit/>
          </a:bodyPr>
          <a:lstStyle/>
          <a:p>
            <a:r>
              <a:rPr lang="uk-UA" dirty="0"/>
              <a:t>Щоб вступити до лав </a:t>
            </a:r>
            <a:r>
              <a:rPr lang="uk-UA" dirty="0" err="1"/>
              <a:t>буккросерів</a:t>
            </a:r>
            <a:r>
              <a:rPr lang="uk-UA" dirty="0"/>
              <a:t>, потрібно залишити її в людному місці, попередньо зареєструвавши на спеціальному сайті bookcrossing.net.ua і повідомивши всім, де можна її знайти.</a:t>
            </a:r>
          </a:p>
          <a:p>
            <a:r>
              <a:rPr lang="uk-UA" dirty="0"/>
              <a:t>При реєстрації книги на сайті їй привласнюється ідентифікаційний номер, а також пропонується перелік вільних місць, де можна її залишити. Найчастіше книги тимчасово «мешкають» в кафе, на станціях метро тощо.</a:t>
            </a:r>
          </a:p>
          <a:p>
            <a:pPr marL="301752" indent="-301752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endParaRPr lang="ru-RU" sz="2400" b="0" i="0" dirty="0">
              <a:solidFill>
                <a:srgbClr val="374C81"/>
              </a:solidFill>
              <a:latin typeface="Century Gothic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r="23650"/>
          <a:stretch/>
        </p:blipFill>
        <p:spPr>
          <a:xfrm>
            <a:off x="1269876" y="147855"/>
            <a:ext cx="4248472" cy="37035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436" y="332656"/>
            <a:ext cx="4479793" cy="335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444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93812" y="125450"/>
            <a:ext cx="11084907" cy="2367446"/>
          </a:xfrm>
        </p:spPr>
        <p:txBody>
          <a:bodyPr>
            <a:normAutofit/>
          </a:bodyPr>
          <a:lstStyle/>
          <a:p>
            <a:pPr algn="ctr"/>
            <a:r>
              <a:rPr lang="uk-UA" dirty="0"/>
              <a:t>Щоб відстежувати переміщення своєї книжки, потрібно написати на ній ідентифікаційний номер і адресу своєї електронної пошти. Тоді той, хто знайде книгу, зв’яжеться з вами і ви зможете обговорити прочитане. Правда, ніхто не застрахований від того, що книга потрапить до рук людини, яка не знає про </a:t>
            </a:r>
            <a:r>
              <a:rPr lang="uk-UA" dirty="0" err="1"/>
              <a:t>буккросинг</a:t>
            </a:r>
            <a:r>
              <a:rPr lang="uk-UA" dirty="0"/>
              <a:t> і ви вже не дізнаєтесь подальшу долю своєї книги.</a:t>
            </a:r>
          </a:p>
          <a:p>
            <a:pPr marL="0" indent="0" algn="ctr">
              <a:buNone/>
            </a:pPr>
            <a:endParaRPr lang="ru-RU" sz="2400" b="0" i="0" dirty="0">
              <a:solidFill>
                <a:srgbClr val="374C81"/>
              </a:solidFill>
              <a:latin typeface="Century Gothic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924" y="2492896"/>
            <a:ext cx="8496944" cy="403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3576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9796" y="404664"/>
            <a:ext cx="8018127" cy="1729035"/>
          </a:xfrm>
        </p:spPr>
        <p:txBody>
          <a:bodyPr>
            <a:noAutofit/>
          </a:bodyPr>
          <a:lstStyle/>
          <a:p>
            <a:r>
              <a:rPr lang="uk-UA" sz="3200" dirty="0"/>
              <a:t>Активні прихильники </a:t>
            </a:r>
            <a:r>
              <a:rPr lang="uk-UA" sz="3200" dirty="0" err="1"/>
              <a:t>буккросингу</a:t>
            </a:r>
            <a:r>
              <a:rPr lang="uk-UA" sz="3200" dirty="0"/>
              <a:t> стверджують, що це одне із найбільш цікавих і корисних явищ сучасності.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00" y="2492896"/>
            <a:ext cx="3152775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oks_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5F3C251-2A44-472B-8189-0695C2D742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со стопкой книг на голубом фоне (широкоэкранный формат)</Template>
  <TotalTime>0</TotalTime>
  <Words>284</Words>
  <Application>Microsoft Office PowerPoint</Application>
  <PresentationFormat>Произвольный</PresentationFormat>
  <Paragraphs>15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Microsoft YaHei UI</vt:lpstr>
      <vt:lpstr>Arial</vt:lpstr>
      <vt:lpstr>Century Gothic</vt:lpstr>
      <vt:lpstr>Books_16x9</vt:lpstr>
      <vt:lpstr>Буккросинг</vt:lpstr>
      <vt:lpstr>Як усе починалось …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2014-10-12T19:33:17Z</dcterms:created>
  <dcterms:modified xsi:type="dcterms:W3CDTF">2014-10-12T20:02:05Z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