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3" r:id="rId24"/>
    <p:sldId id="278" r:id="rId25"/>
    <p:sldId id="279" r:id="rId26"/>
    <p:sldId id="280" r:id="rId27"/>
    <p:sldId id="281" r:id="rId28"/>
    <p:sldId id="282" r:id="rId29"/>
    <p:sldId id="284" r:id="rId30"/>
    <p:sldId id="285" r:id="rId31"/>
    <p:sldId id="287" r:id="rId32"/>
    <p:sldId id="288" r:id="rId33"/>
    <p:sldId id="286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7732" autoAdjust="0"/>
    <p:restoredTop sz="94629" autoAdjust="0"/>
  </p:normalViewPr>
  <p:slideViewPr>
    <p:cSldViewPr>
      <p:cViewPr varScale="1">
        <p:scale>
          <a:sx n="88" d="100"/>
          <a:sy n="88" d="100"/>
        </p:scale>
        <p:origin x="-86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B4C71EC6-210F-42DE-9C53-41977AD35B3D}" type="datetimeFigureOut">
              <a:rPr lang="ru-RU" smtClean="0"/>
              <a:t>26.11.2012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26.11.2012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26.11.2012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26.11.2012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26.11.2012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26.11.2012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B4C71EC6-210F-42DE-9C53-41977AD35B3D}" type="datetimeFigureOut">
              <a:rPr lang="ru-RU" smtClean="0"/>
              <a:t>26.11.2012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B4C71EC6-210F-42DE-9C53-41977AD35B3D}" type="datetimeFigureOut">
              <a:rPr lang="ru-RU" smtClean="0"/>
              <a:t>26.11.2012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26.11.2012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3804840"/>
          </a:xfrm>
        </p:spPr>
        <p:txBody>
          <a:bodyPr>
            <a:normAutofit/>
          </a:bodyPr>
          <a:lstStyle/>
          <a:p>
            <a:r>
              <a:rPr lang="uk-UA" sz="6000" dirty="0" smtClean="0"/>
              <a:t>КУХНЯ КРАЇН АМЕРИКИ</a:t>
            </a: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endParaRPr lang="ru-RU" sz="6600" b="1" dirty="0"/>
          </a:p>
        </p:txBody>
      </p:sp>
    </p:spTree>
    <p:extLst>
      <p:ext uri="{BB962C8B-B14F-4D97-AF65-F5344CB8AC3E}">
        <p14:creationId xmlns:p14="http://schemas.microsoft.com/office/powerpoint/2010/main" val="27881464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88640"/>
            <a:ext cx="8579296" cy="6266168"/>
          </a:xfrm>
        </p:spPr>
        <p:txBody>
          <a:bodyPr/>
          <a:lstStyle/>
          <a:p>
            <a:r>
              <a:rPr lang="ru-RU" dirty="0"/>
              <a:t>Шедевром </a:t>
            </a:r>
            <a:r>
              <a:rPr lang="ru-RU" dirty="0" err="1"/>
              <a:t>американської</a:t>
            </a:r>
            <a:r>
              <a:rPr lang="ru-RU" dirty="0"/>
              <a:t> </a:t>
            </a:r>
            <a:r>
              <a:rPr lang="ru-RU" dirty="0" err="1"/>
              <a:t>кухні</a:t>
            </a:r>
            <a:r>
              <a:rPr lang="ru-RU" dirty="0"/>
              <a:t> </a:t>
            </a:r>
            <a:r>
              <a:rPr lang="ru-RU" dirty="0" err="1"/>
              <a:t>вважаються</a:t>
            </a:r>
            <a:r>
              <a:rPr lang="ru-RU" dirty="0"/>
              <a:t> </a:t>
            </a:r>
            <a:r>
              <a:rPr lang="ru-RU" dirty="0" err="1" smtClean="0"/>
              <a:t>салати</a:t>
            </a:r>
            <a:endParaRPr lang="ru-RU" dirty="0"/>
          </a:p>
          <a:p>
            <a:endParaRPr lang="ru-RU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352425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653136"/>
            <a:ext cx="38100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16832"/>
            <a:ext cx="3476625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49774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04664"/>
            <a:ext cx="8507288" cy="6050144"/>
          </a:xfrm>
        </p:spPr>
        <p:txBody>
          <a:bodyPr/>
          <a:lstStyle/>
          <a:p>
            <a:r>
              <a:rPr lang="ru-RU" dirty="0" err="1"/>
              <a:t>Асортимент</a:t>
            </a:r>
            <a:r>
              <a:rPr lang="ru-RU" dirty="0"/>
              <a:t> </a:t>
            </a:r>
            <a:r>
              <a:rPr lang="ru-RU" dirty="0" err="1"/>
              <a:t>рибних</a:t>
            </a:r>
            <a:r>
              <a:rPr lang="ru-RU" dirty="0"/>
              <a:t> </a:t>
            </a:r>
            <a:r>
              <a:rPr lang="ru-RU" dirty="0" smtClean="0"/>
              <a:t>та </a:t>
            </a:r>
            <a:r>
              <a:rPr lang="ru-RU" dirty="0" err="1" smtClean="0"/>
              <a:t>ковбасних</a:t>
            </a:r>
            <a:r>
              <a:rPr lang="ru-RU" dirty="0" smtClean="0"/>
              <a:t> </a:t>
            </a:r>
            <a:r>
              <a:rPr lang="ru-RU" dirty="0" err="1" smtClean="0"/>
              <a:t>страв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104" y="1124744"/>
            <a:ext cx="4762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354" y="4221088"/>
            <a:ext cx="4635038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98111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906128"/>
          </a:xfrm>
        </p:spPr>
        <p:txBody>
          <a:bodyPr/>
          <a:lstStyle/>
          <a:p>
            <a:r>
              <a:rPr lang="ru-RU" dirty="0" err="1" smtClean="0"/>
              <a:t>Гарнір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268605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437112"/>
            <a:ext cx="381000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764704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933056"/>
            <a:ext cx="2390775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66889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8435280" cy="6266168"/>
          </a:xfrm>
        </p:spPr>
        <p:txBody>
          <a:bodyPr/>
          <a:lstStyle/>
          <a:p>
            <a:r>
              <a:rPr lang="ru-RU" dirty="0" err="1"/>
              <a:t>Американці</a:t>
            </a:r>
            <a:r>
              <a:rPr lang="ru-RU" dirty="0"/>
              <a:t> мало </a:t>
            </a:r>
            <a:r>
              <a:rPr lang="ru-RU" dirty="0" err="1"/>
              <a:t>вживають</a:t>
            </a:r>
            <a:r>
              <a:rPr lang="ru-RU" dirty="0"/>
              <a:t> </a:t>
            </a:r>
            <a:r>
              <a:rPr lang="ru-RU" dirty="0" err="1"/>
              <a:t>хліба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75409"/>
            <a:ext cx="4392488" cy="4182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5"/>
            <a:ext cx="4320480" cy="417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2293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32656"/>
            <a:ext cx="8291264" cy="6122152"/>
          </a:xfrm>
        </p:spPr>
        <p:txBody>
          <a:bodyPr/>
          <a:lstStyle/>
          <a:p>
            <a:r>
              <a:rPr lang="ru-RU" sz="2400" b="1" dirty="0" smtClean="0"/>
              <a:t>Широко </a:t>
            </a:r>
            <a:r>
              <a:rPr lang="ru-RU" sz="2400" b="1" dirty="0"/>
              <a:t>в </a:t>
            </a:r>
            <a:r>
              <a:rPr lang="ru-RU" sz="2400" b="1" dirty="0" err="1"/>
              <a:t>американській</a:t>
            </a:r>
            <a:r>
              <a:rPr lang="ru-RU" sz="2400" b="1" dirty="0"/>
              <a:t> </a:t>
            </a:r>
            <a:r>
              <a:rPr lang="ru-RU" sz="2400" b="1" dirty="0" err="1"/>
              <a:t>кухні</a:t>
            </a:r>
            <a:r>
              <a:rPr lang="ru-RU" sz="2400" b="1" dirty="0"/>
              <a:t> </a:t>
            </a:r>
            <a:r>
              <a:rPr lang="ru-RU" sz="2400" b="1" dirty="0" err="1" smtClean="0"/>
              <a:t>представлені</a:t>
            </a:r>
            <a:r>
              <a:rPr lang="ru-RU" sz="2400" b="1" dirty="0" smtClean="0"/>
              <a:t> </a:t>
            </a:r>
            <a:r>
              <a:rPr lang="ru-RU" sz="2400" b="1" dirty="0" err="1"/>
              <a:t>десертні</a:t>
            </a:r>
            <a:r>
              <a:rPr lang="ru-RU" sz="2400" b="1" dirty="0"/>
              <a:t> страви й </a:t>
            </a:r>
            <a:r>
              <a:rPr lang="ru-RU" sz="2400" b="1" dirty="0" err="1"/>
              <a:t>кондитерські</a:t>
            </a:r>
            <a:r>
              <a:rPr lang="ru-RU" sz="2400" b="1" dirty="0"/>
              <a:t> </a:t>
            </a:r>
            <a:r>
              <a:rPr lang="ru-RU" sz="2400" b="1" dirty="0" err="1" smtClean="0"/>
              <a:t>вироби</a:t>
            </a:r>
            <a:endParaRPr lang="ru-RU" sz="2400" b="1" dirty="0"/>
          </a:p>
          <a:p>
            <a:endParaRPr lang="ru-RU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96752"/>
            <a:ext cx="3810000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25" y="1839361"/>
            <a:ext cx="4286250" cy="3407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59807"/>
            <a:ext cx="371475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26217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8640960" cy="6266168"/>
          </a:xfrm>
        </p:spPr>
        <p:txBody>
          <a:bodyPr/>
          <a:lstStyle/>
          <a:p>
            <a:r>
              <a:rPr lang="ru-RU" dirty="0" err="1"/>
              <a:t>Американці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люблять</a:t>
            </a:r>
            <a:r>
              <a:rPr lang="ru-RU" dirty="0"/>
              <a:t> </a:t>
            </a:r>
            <a:r>
              <a:rPr lang="ru-RU" dirty="0" err="1"/>
              <a:t>цукерки</a:t>
            </a:r>
            <a:r>
              <a:rPr lang="ru-RU" dirty="0"/>
              <a:t>.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440461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96752"/>
            <a:ext cx="3960440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96834"/>
            <a:ext cx="3672408" cy="2600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80424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568952" cy="6336704"/>
          </a:xfrm>
        </p:spPr>
        <p:txBody>
          <a:bodyPr/>
          <a:lstStyle/>
          <a:p>
            <a:r>
              <a:rPr lang="ru-RU" dirty="0" err="1"/>
              <a:t>Америці</a:t>
            </a:r>
            <a:r>
              <a:rPr lang="ru-RU" dirty="0"/>
              <a:t> </a:t>
            </a:r>
            <a:r>
              <a:rPr lang="ru-RU" dirty="0" err="1" smtClean="0"/>
              <a:t>багато</a:t>
            </a:r>
            <a:r>
              <a:rPr lang="ru-RU" dirty="0" smtClean="0"/>
              <a:t> </a:t>
            </a:r>
            <a:r>
              <a:rPr lang="ru-RU" dirty="0" err="1"/>
              <a:t>вживають</a:t>
            </a:r>
            <a:r>
              <a:rPr lang="ru-RU" dirty="0"/>
              <a:t> </a:t>
            </a:r>
            <a:r>
              <a:rPr lang="ru-RU" dirty="0" err="1" smtClean="0"/>
              <a:t>різних</a:t>
            </a:r>
            <a:r>
              <a:rPr lang="ru-RU" dirty="0" smtClean="0"/>
              <a:t> </a:t>
            </a:r>
            <a:r>
              <a:rPr lang="ru-RU" dirty="0" err="1"/>
              <a:t>напоїв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387867"/>
            <a:ext cx="3888432" cy="3553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06359"/>
            <a:ext cx="2838450" cy="395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725144"/>
            <a:ext cx="2619374" cy="213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75275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435280" cy="6194160"/>
          </a:xfrm>
        </p:spPr>
        <p:txBody>
          <a:bodyPr/>
          <a:lstStyle/>
          <a:p>
            <a:pPr marL="64008" indent="0">
              <a:buNone/>
            </a:pPr>
            <a:r>
              <a:rPr lang="ru-RU" dirty="0" err="1"/>
              <a:t>Північна</a:t>
            </a:r>
            <a:r>
              <a:rPr lang="ru-RU" dirty="0"/>
              <a:t> Америка – </a:t>
            </a:r>
            <a:r>
              <a:rPr lang="ru-RU" dirty="0" err="1"/>
              <a:t>батьківщина</a:t>
            </a:r>
            <a:r>
              <a:rPr lang="ru-RU" dirty="0"/>
              <a:t> </a:t>
            </a:r>
            <a:r>
              <a:rPr lang="ru-RU" dirty="0" err="1"/>
              <a:t>коктейлів</a:t>
            </a:r>
            <a:endParaRPr lang="ru-RU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450" y="1340768"/>
            <a:ext cx="4953000" cy="3334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374332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89040"/>
            <a:ext cx="4032448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00018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877272"/>
            <a:ext cx="8229600" cy="1152128"/>
          </a:xfrm>
        </p:spPr>
        <p:txBody>
          <a:bodyPr>
            <a:normAutofit/>
          </a:bodyPr>
          <a:lstStyle/>
          <a:p>
            <a:r>
              <a:rPr lang="ru-RU" sz="2000" dirty="0" err="1"/>
              <a:t>Багато</a:t>
            </a:r>
            <a:r>
              <a:rPr lang="ru-RU" sz="2000" dirty="0"/>
              <a:t> </a:t>
            </a:r>
            <a:r>
              <a:rPr lang="ru-RU" sz="2000" dirty="0" err="1"/>
              <a:t>страв</a:t>
            </a:r>
            <a:r>
              <a:rPr lang="ru-RU" sz="2000" dirty="0"/>
              <a:t> </a:t>
            </a:r>
            <a:r>
              <a:rPr lang="ru-RU" sz="2000" dirty="0" err="1"/>
              <a:t>канадської</a:t>
            </a:r>
            <a:r>
              <a:rPr lang="ru-RU" sz="2000" dirty="0"/>
              <a:t> </a:t>
            </a:r>
            <a:r>
              <a:rPr lang="ru-RU" sz="2000" dirty="0" err="1"/>
              <a:t>кухні</a:t>
            </a:r>
            <a:r>
              <a:rPr lang="ru-RU" sz="2000" dirty="0"/>
              <a:t> </a:t>
            </a:r>
            <a:r>
              <a:rPr lang="ru-RU" sz="2000" dirty="0" err="1"/>
              <a:t>мають</a:t>
            </a:r>
            <a:r>
              <a:rPr lang="ru-RU" sz="2000" dirty="0"/>
              <a:t> </a:t>
            </a:r>
            <a:r>
              <a:rPr lang="ru-RU" sz="2000" dirty="0" err="1"/>
              <a:t>індійське</a:t>
            </a:r>
            <a:r>
              <a:rPr lang="ru-RU" sz="2000" dirty="0"/>
              <a:t> й </a:t>
            </a:r>
            <a:r>
              <a:rPr lang="ru-RU" sz="2000" dirty="0" err="1"/>
              <a:t>французьке</a:t>
            </a:r>
            <a:r>
              <a:rPr lang="ru-RU" sz="2000" dirty="0"/>
              <a:t> </a:t>
            </a:r>
            <a:r>
              <a:rPr lang="ru-RU" sz="2000" dirty="0" err="1" smtClean="0"/>
              <a:t>походження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454807"/>
          </a:xfrm>
        </p:spPr>
        <p:txBody>
          <a:bodyPr>
            <a:normAutofit/>
          </a:bodyPr>
          <a:lstStyle/>
          <a:p>
            <a:pPr marL="64008" indent="0">
              <a:buNone/>
            </a:pPr>
            <a:r>
              <a:rPr lang="ru-RU" sz="4000" b="1" dirty="0" smtClean="0"/>
              <a:t>          </a:t>
            </a:r>
            <a:r>
              <a:rPr lang="ru-RU" sz="4000" b="1" dirty="0" err="1" smtClean="0"/>
              <a:t>Канадська</a:t>
            </a:r>
            <a:r>
              <a:rPr lang="ru-RU" sz="4000" b="1" dirty="0" smtClean="0"/>
              <a:t> кухня</a:t>
            </a:r>
            <a:endParaRPr lang="ru-RU" sz="4000" b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237" y="895893"/>
            <a:ext cx="4176464" cy="236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84984"/>
            <a:ext cx="4320480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3810000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27296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338176"/>
          </a:xfrm>
        </p:spPr>
        <p:txBody>
          <a:bodyPr/>
          <a:lstStyle/>
          <a:p>
            <a:pPr marL="64008" indent="0">
              <a:buNone/>
            </a:pPr>
            <a:r>
              <a:rPr lang="uk-UA" dirty="0" smtClean="0"/>
              <a:t>         Канада багата на овочі</a:t>
            </a: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4572000" cy="364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05064"/>
            <a:ext cx="4824536" cy="3470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96752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69700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22152"/>
          </a:xfrm>
        </p:spPr>
        <p:txBody>
          <a:bodyPr/>
          <a:lstStyle/>
          <a:p>
            <a:pPr marL="64008" indent="0">
              <a:buNone/>
            </a:pPr>
            <a:r>
              <a:rPr lang="ru-RU" dirty="0"/>
              <a:t>Характер </a:t>
            </a:r>
            <a:r>
              <a:rPr lang="ru-RU" dirty="0" err="1"/>
              <a:t>повсякденного</a:t>
            </a:r>
            <a:r>
              <a:rPr lang="ru-RU" dirty="0"/>
              <a:t> </a:t>
            </a:r>
            <a:r>
              <a:rPr lang="ru-RU" dirty="0" err="1"/>
              <a:t>харчування</a:t>
            </a:r>
            <a:r>
              <a:rPr lang="ru-RU" dirty="0"/>
              <a:t> </a:t>
            </a:r>
            <a:r>
              <a:rPr lang="ru-RU" dirty="0" err="1"/>
              <a:t>родини</a:t>
            </a:r>
            <a:r>
              <a:rPr lang="ru-RU" dirty="0"/>
              <a:t> </a:t>
            </a:r>
            <a:r>
              <a:rPr lang="ru-RU" dirty="0" err="1"/>
              <a:t>середнього</a:t>
            </a:r>
            <a:r>
              <a:rPr lang="ru-RU" dirty="0"/>
              <a:t> </a:t>
            </a:r>
            <a:r>
              <a:rPr lang="ru-RU" dirty="0" err="1"/>
              <a:t>американця</a:t>
            </a:r>
            <a:r>
              <a:rPr lang="ru-RU" dirty="0"/>
              <a:t> </a:t>
            </a:r>
            <a:r>
              <a:rPr lang="ru-RU" dirty="0" err="1"/>
              <a:t>обумовлений</a:t>
            </a:r>
            <a:r>
              <a:rPr lang="ru-RU" dirty="0"/>
              <a:t> </a:t>
            </a:r>
            <a:r>
              <a:rPr lang="ru-RU" dirty="0" err="1"/>
              <a:t>орієнтацією</a:t>
            </a:r>
            <a:r>
              <a:rPr lang="ru-RU" dirty="0"/>
              <a:t> на </a:t>
            </a:r>
            <a:r>
              <a:rPr lang="ru-RU" dirty="0" err="1"/>
              <a:t>мінімальні</a:t>
            </a:r>
            <a:r>
              <a:rPr lang="ru-RU" dirty="0"/>
              <a:t> </a:t>
            </a:r>
            <a:r>
              <a:rPr lang="ru-RU" dirty="0" err="1"/>
              <a:t>витрати</a:t>
            </a:r>
            <a:r>
              <a:rPr lang="ru-RU" dirty="0"/>
              <a:t> </a:t>
            </a:r>
            <a:r>
              <a:rPr lang="ru-RU" dirty="0" err="1" smtClean="0"/>
              <a:t>часу.Тому</a:t>
            </a:r>
            <a:r>
              <a:rPr lang="ru-RU" dirty="0" smtClean="0"/>
              <a:t> вони </a:t>
            </a:r>
            <a:r>
              <a:rPr lang="ru-RU" dirty="0" err="1" smtClean="0"/>
              <a:t>надають</a:t>
            </a:r>
            <a:r>
              <a:rPr lang="ru-RU" dirty="0" smtClean="0"/>
              <a:t> </a:t>
            </a:r>
            <a:r>
              <a:rPr lang="ru-RU" dirty="0" err="1" smtClean="0"/>
              <a:t>перевагу</a:t>
            </a:r>
            <a:r>
              <a:rPr lang="ru-RU" dirty="0"/>
              <a:t> </a:t>
            </a:r>
            <a:r>
              <a:rPr lang="ru-RU" dirty="0" smtClean="0"/>
              <a:t>гамбургерам та хот-догам.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24944"/>
            <a:ext cx="4248472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80928"/>
            <a:ext cx="4301884" cy="352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1623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929258"/>
          </a:xfrm>
        </p:spPr>
        <p:txBody>
          <a:bodyPr/>
          <a:lstStyle/>
          <a:p>
            <a:r>
              <a:rPr lang="uk-UA" dirty="0" smtClean="0"/>
              <a:t>Канадський делікатес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2580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43000"/>
            <a:ext cx="439248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980728"/>
            <a:ext cx="244827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77072"/>
            <a:ext cx="2968836" cy="216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72375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Національний</a:t>
            </a:r>
            <a:r>
              <a:rPr lang="ru-RU" dirty="0"/>
              <a:t> </a:t>
            </a:r>
            <a:r>
              <a:rPr lang="ru-RU" dirty="0" err="1"/>
              <a:t>алкогольний</a:t>
            </a:r>
            <a:r>
              <a:rPr lang="ru-RU" dirty="0"/>
              <a:t> </a:t>
            </a:r>
            <a:r>
              <a:rPr lang="ru-RU" dirty="0" err="1"/>
              <a:t>напій</a:t>
            </a:r>
            <a:r>
              <a:rPr lang="ru-RU" dirty="0"/>
              <a:t> США – бурбон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0794"/>
            <a:ext cx="4104456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533" y="3501008"/>
            <a:ext cx="3744416" cy="3026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1075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Мексиканська</a:t>
            </a:r>
            <a:r>
              <a:rPr lang="ru-RU" dirty="0"/>
              <a:t> кухня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3810000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933056"/>
            <a:ext cx="4402460" cy="3048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74150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44220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22152"/>
          </a:xfrm>
        </p:spPr>
        <p:txBody>
          <a:bodyPr/>
          <a:lstStyle/>
          <a:p>
            <a:r>
              <a:rPr lang="ru-RU" dirty="0" err="1"/>
              <a:t>Сніданок</a:t>
            </a:r>
            <a:r>
              <a:rPr lang="ru-RU" dirty="0"/>
              <a:t> </a:t>
            </a:r>
            <a:r>
              <a:rPr lang="ru-RU" dirty="0" err="1"/>
              <a:t>мексиканця</a:t>
            </a:r>
            <a:r>
              <a:rPr lang="ru-RU" dirty="0"/>
              <a:t> 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0" y="1628800"/>
            <a:ext cx="3361928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72816"/>
            <a:ext cx="3384376" cy="393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581128"/>
            <a:ext cx="324036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618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632"/>
            <a:ext cx="2602632" cy="6338176"/>
          </a:xfrm>
        </p:spPr>
        <p:txBody>
          <a:bodyPr/>
          <a:lstStyle/>
          <a:p>
            <a:endParaRPr lang="ru-RU" dirty="0" smtClean="0"/>
          </a:p>
          <a:p>
            <a:r>
              <a:rPr lang="ru-RU" b="1" dirty="0" err="1" smtClean="0"/>
              <a:t>Тортільяс</a:t>
            </a:r>
            <a:endParaRPr lang="ru-RU" b="1" dirty="0" smtClean="0"/>
          </a:p>
          <a:p>
            <a:endParaRPr lang="uk-UA" b="1" dirty="0"/>
          </a:p>
          <a:p>
            <a:endParaRPr lang="uk-UA" b="1" dirty="0" smtClean="0"/>
          </a:p>
          <a:p>
            <a:endParaRPr lang="uk-UA" b="1" dirty="0"/>
          </a:p>
          <a:p>
            <a:endParaRPr lang="uk-UA" b="1" dirty="0" smtClean="0"/>
          </a:p>
          <a:p>
            <a:endParaRPr lang="uk-UA" b="1" dirty="0"/>
          </a:p>
          <a:p>
            <a:endParaRPr lang="uk-UA" b="1" dirty="0" smtClean="0"/>
          </a:p>
          <a:p>
            <a:endParaRPr lang="uk-UA" b="1" dirty="0"/>
          </a:p>
          <a:p>
            <a:r>
              <a:rPr lang="uk-UA" b="1" dirty="0" smtClean="0"/>
              <a:t>супи</a:t>
            </a:r>
            <a:endParaRPr lang="ru-RU" b="1" dirty="0" smtClean="0"/>
          </a:p>
          <a:p>
            <a:endParaRPr lang="uk-UA" b="1" dirty="0"/>
          </a:p>
          <a:p>
            <a:endParaRPr lang="uk-UA" b="1" dirty="0" smtClean="0"/>
          </a:p>
          <a:p>
            <a:endParaRPr lang="uk-UA" b="1" dirty="0"/>
          </a:p>
          <a:p>
            <a:endParaRPr lang="uk-UA" b="1" dirty="0" smtClean="0"/>
          </a:p>
          <a:p>
            <a:endParaRPr lang="uk-UA" b="1" dirty="0"/>
          </a:p>
          <a:p>
            <a:endParaRPr lang="uk-UA" b="1" dirty="0" smtClean="0"/>
          </a:p>
          <a:p>
            <a:endParaRPr lang="uk-UA" b="1" dirty="0"/>
          </a:p>
          <a:p>
            <a:endParaRPr lang="uk-UA" b="1" dirty="0" smtClean="0"/>
          </a:p>
          <a:p>
            <a:endParaRPr lang="uk-UA" b="1" dirty="0"/>
          </a:p>
          <a:p>
            <a:endParaRPr lang="uk-UA" b="1" dirty="0" smtClean="0"/>
          </a:p>
          <a:p>
            <a:endParaRPr lang="uk-UA" b="1" dirty="0"/>
          </a:p>
          <a:p>
            <a:endParaRPr lang="uk-UA" b="1" dirty="0" smtClean="0"/>
          </a:p>
          <a:p>
            <a:endParaRPr lang="uk-UA" b="1" dirty="0"/>
          </a:p>
          <a:p>
            <a:endParaRPr lang="uk-UA" b="1" dirty="0" smtClean="0"/>
          </a:p>
          <a:p>
            <a:endParaRPr lang="uk-UA" b="1" dirty="0"/>
          </a:p>
          <a:p>
            <a:endParaRPr lang="uk-UA" b="1" dirty="0" smtClean="0"/>
          </a:p>
          <a:p>
            <a:endParaRPr lang="uk-UA" b="1" dirty="0"/>
          </a:p>
          <a:p>
            <a:pPr marL="64008" indent="0">
              <a:buNone/>
            </a:pPr>
            <a:endParaRPr lang="uk-UA" b="1" dirty="0" smtClean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16632"/>
            <a:ext cx="3480928" cy="230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723" y="1268760"/>
            <a:ext cx="3566170" cy="219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183" y="3125823"/>
            <a:ext cx="3091342" cy="259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280" y="4221088"/>
            <a:ext cx="3804152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72144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2674640" cy="6266168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dirty="0" err="1" smtClean="0"/>
              <a:t>Гарнір</a:t>
            </a:r>
            <a:endParaRPr lang="ru-RU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r>
              <a:rPr lang="ru-RU" sz="2000" dirty="0" err="1"/>
              <a:t>мексиканський</a:t>
            </a:r>
            <a:r>
              <a:rPr lang="ru-RU" sz="2000" dirty="0"/>
              <a:t> фрукт – авокадо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76672"/>
            <a:ext cx="4536504" cy="2749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429000"/>
            <a:ext cx="3333750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838" y="4928617"/>
            <a:ext cx="260032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8408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22152"/>
          </a:xfrm>
        </p:spPr>
        <p:txBody>
          <a:bodyPr/>
          <a:lstStyle/>
          <a:p>
            <a:pPr marL="64008" indent="0">
              <a:buNone/>
            </a:pPr>
            <a:r>
              <a:rPr lang="ru-RU" dirty="0" smtClean="0"/>
              <a:t>  </a:t>
            </a:r>
            <a:r>
              <a:rPr lang="ru-RU" dirty="0" err="1" smtClean="0"/>
              <a:t>Мексиканський</a:t>
            </a:r>
            <a:r>
              <a:rPr lang="ru-RU" dirty="0" smtClean="0"/>
              <a:t>  десерт</a:t>
            </a:r>
          </a:p>
          <a:p>
            <a:pPr marL="64008" indent="0">
              <a:buNone/>
            </a:pPr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49" y="1124744"/>
            <a:ext cx="3528392" cy="2947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484784"/>
            <a:ext cx="4824536" cy="35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009" y="4437112"/>
            <a:ext cx="4032448" cy="234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90868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266168"/>
          </a:xfrm>
        </p:spPr>
        <p:txBody>
          <a:bodyPr/>
          <a:lstStyle/>
          <a:p>
            <a:pPr marL="64008" indent="0">
              <a:buNone/>
            </a:pPr>
            <a:r>
              <a:rPr lang="uk-UA" dirty="0" smtClean="0"/>
              <a:t>     </a:t>
            </a:r>
            <a:r>
              <a:rPr lang="uk-UA" b="1" dirty="0" smtClean="0"/>
              <a:t>Мексика – батьківщина шоколаду</a:t>
            </a:r>
            <a:endParaRPr lang="ru-RU" b="1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4320479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84784"/>
            <a:ext cx="36004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77072"/>
            <a:ext cx="5328592" cy="3099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7282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Кухня  </a:t>
            </a:r>
            <a:r>
              <a:rPr lang="ru-RU" dirty="0" err="1" smtClean="0"/>
              <a:t>Гаїті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4511824" cy="3059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93096"/>
            <a:ext cx="3333750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068960"/>
            <a:ext cx="4824536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23092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Гватемальська</a:t>
            </a:r>
            <a:r>
              <a:rPr lang="ru-RU" dirty="0"/>
              <a:t> кухня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08665"/>
            <a:ext cx="3289548" cy="2756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581128"/>
            <a:ext cx="4563310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608664"/>
            <a:ext cx="3357736" cy="2468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47044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454808"/>
          </a:xfrm>
        </p:spPr>
        <p:txBody>
          <a:bodyPr/>
          <a:lstStyle/>
          <a:p>
            <a:endParaRPr lang="ru-RU" dirty="0" smtClean="0"/>
          </a:p>
          <a:p>
            <a:pPr marL="64008" indent="0">
              <a:buNone/>
            </a:pPr>
            <a:r>
              <a:rPr lang="ru-RU" sz="4000" b="1" dirty="0" err="1" smtClean="0"/>
              <a:t>Сніданок</a:t>
            </a:r>
            <a:r>
              <a:rPr lang="ru-RU" sz="4000" b="1" dirty="0" smtClean="0"/>
              <a:t> </a:t>
            </a:r>
            <a:r>
              <a:rPr lang="ru-RU" sz="4000" b="1" dirty="0"/>
              <a:t>(</a:t>
            </a:r>
            <a:r>
              <a:rPr lang="de-DE" sz="4000" b="1" dirty="0"/>
              <a:t>breakfast</a:t>
            </a:r>
            <a:r>
              <a:rPr lang="de-DE" sz="4000" b="1" dirty="0" smtClean="0"/>
              <a:t>)</a:t>
            </a:r>
            <a:r>
              <a:rPr lang="uk-UA" sz="4000" b="1" dirty="0" smtClean="0"/>
              <a:t>:</a:t>
            </a:r>
            <a:endParaRPr lang="ru-RU" sz="40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2736303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44824"/>
            <a:ext cx="3202111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10259"/>
            <a:ext cx="4536504" cy="3059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65391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512168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У </a:t>
            </a:r>
            <a:r>
              <a:rPr lang="ru-RU" sz="3600" dirty="0" err="1"/>
              <a:t>Гондурасі</a:t>
            </a:r>
            <a:r>
              <a:rPr lang="ru-RU" sz="3600" dirty="0"/>
              <a:t>, </a:t>
            </a:r>
            <a:r>
              <a:rPr lang="ru-RU" sz="3600" dirty="0" err="1"/>
              <a:t>Нікарагуа</a:t>
            </a:r>
            <a:r>
              <a:rPr lang="ru-RU" sz="3600" dirty="0" smtClean="0"/>
              <a:t>,</a:t>
            </a:r>
            <a:br>
              <a:rPr lang="ru-RU" sz="3600" dirty="0" smtClean="0"/>
            </a:br>
            <a:r>
              <a:rPr lang="ru-RU" sz="3600" dirty="0" err="1" smtClean="0"/>
              <a:t>Коста</a:t>
            </a:r>
            <a:r>
              <a:rPr lang="ru-RU" sz="3600" dirty="0" smtClean="0"/>
              <a:t>-Р</a:t>
            </a:r>
            <a:r>
              <a:rPr lang="uk-UA" sz="3600" dirty="0" err="1" smtClean="0"/>
              <a:t>іці</a:t>
            </a:r>
            <a:r>
              <a:rPr lang="ru-RU" sz="3600" dirty="0" smtClean="0"/>
              <a:t>, </a:t>
            </a:r>
            <a:r>
              <a:rPr lang="ru-RU" sz="3600" dirty="0" err="1"/>
              <a:t>Панамі</a:t>
            </a:r>
            <a:r>
              <a:rPr lang="ru-RU" sz="3600" dirty="0"/>
              <a:t> </a:t>
            </a:r>
            <a:r>
              <a:rPr lang="ru-RU" sz="3600" dirty="0" err="1" smtClean="0"/>
              <a:t>готовлять</a:t>
            </a:r>
            <a:r>
              <a:rPr lang="ru-RU" sz="3600" dirty="0" smtClean="0"/>
              <a:t> </a:t>
            </a:r>
            <a:r>
              <a:rPr lang="ru-RU" sz="3600" dirty="0" err="1"/>
              <a:t>темі-леї</a:t>
            </a:r>
            <a:r>
              <a:rPr lang="ru-RU" sz="3600" dirty="0"/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906128"/>
          </a:xfrm>
        </p:spPr>
        <p:txBody>
          <a:bodyPr/>
          <a:lstStyle/>
          <a:p>
            <a:pPr marL="64008" indent="0">
              <a:buNone/>
            </a:pPr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36911"/>
            <a:ext cx="4464495" cy="422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4176464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76298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У </a:t>
            </a:r>
            <a:r>
              <a:rPr lang="ru-RU" dirty="0" err="1"/>
              <a:t>Домініканській</a:t>
            </a:r>
            <a:r>
              <a:rPr lang="ru-RU" dirty="0"/>
              <a:t> </a:t>
            </a:r>
            <a:r>
              <a:rPr lang="ru-RU" dirty="0" err="1"/>
              <a:t>Республіці</a:t>
            </a:r>
            <a:r>
              <a:rPr lang="ru-RU" dirty="0"/>
              <a:t> основною </a:t>
            </a:r>
            <a:r>
              <a:rPr lang="ru-RU" dirty="0" err="1"/>
              <a:t>стравою</a:t>
            </a:r>
            <a:r>
              <a:rPr lang="ru-RU" dirty="0"/>
              <a:t> є </a:t>
            </a:r>
            <a:r>
              <a:rPr lang="ru-RU" dirty="0" err="1"/>
              <a:t>санкото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020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468052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392996"/>
            <a:ext cx="4896544" cy="334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33014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6228184"/>
          </a:xfrm>
        </p:spPr>
        <p:txBody>
          <a:bodyPr/>
          <a:lstStyle/>
          <a:p>
            <a:r>
              <a:rPr lang="ru-RU" dirty="0"/>
              <a:t>Десерт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3672408" cy="2929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622" y="4190030"/>
            <a:ext cx="4324874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61060"/>
            <a:ext cx="3816424" cy="2696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984" y="188640"/>
            <a:ext cx="4332447" cy="3164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06643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4745682"/>
          </a:xfrm>
        </p:spPr>
        <p:txBody>
          <a:bodyPr>
            <a:normAutofit/>
          </a:bodyPr>
          <a:lstStyle/>
          <a:p>
            <a:r>
              <a:rPr lang="uk-UA" sz="6600" dirty="0" smtClean="0"/>
              <a:t>Дякую за увагу</a:t>
            </a:r>
            <a:endParaRPr lang="ru-RU" sz="6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68199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20817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194160"/>
          </a:xfrm>
        </p:spPr>
        <p:txBody>
          <a:bodyPr/>
          <a:lstStyle/>
          <a:p>
            <a:pPr marL="64008" indent="0">
              <a:buNone/>
            </a:pPr>
            <a:r>
              <a:rPr lang="ru-RU" sz="4800" b="1" dirty="0"/>
              <a:t>Ланч (</a:t>
            </a:r>
            <a:r>
              <a:rPr lang="de-DE" sz="4800" b="1" dirty="0"/>
              <a:t>lunch</a:t>
            </a:r>
            <a:r>
              <a:rPr lang="de-DE" sz="4800" b="1" dirty="0" smtClean="0"/>
              <a:t>)</a:t>
            </a:r>
            <a:r>
              <a:rPr lang="uk-UA" sz="4800" b="1" dirty="0" smtClean="0"/>
              <a:t>:</a:t>
            </a:r>
          </a:p>
          <a:p>
            <a:pPr marL="64008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4286250" cy="340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20688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714750"/>
            <a:ext cx="4536504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7059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266168"/>
          </a:xfrm>
        </p:spPr>
        <p:txBody>
          <a:bodyPr>
            <a:normAutofit/>
          </a:bodyPr>
          <a:lstStyle/>
          <a:p>
            <a:pPr marL="64008" indent="0">
              <a:buNone/>
            </a:pPr>
            <a:r>
              <a:rPr lang="ru-RU" sz="4000" b="1" dirty="0"/>
              <a:t>Вечеря (</a:t>
            </a:r>
            <a:r>
              <a:rPr lang="de-DE" sz="4000" b="1" dirty="0" err="1"/>
              <a:t>dinner</a:t>
            </a:r>
            <a:r>
              <a:rPr lang="de-DE" sz="4000" b="1" dirty="0" smtClean="0"/>
              <a:t>)</a:t>
            </a:r>
            <a:r>
              <a:rPr lang="uk-UA" sz="4000" b="1" dirty="0" smtClean="0"/>
              <a:t>:</a:t>
            </a:r>
          </a:p>
          <a:p>
            <a:pPr marL="64008" indent="0">
              <a:buNone/>
            </a:pPr>
            <a:endParaRPr lang="ru-RU" sz="40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3816424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05064"/>
            <a:ext cx="347872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80728"/>
            <a:ext cx="3096344" cy="2510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29929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050144"/>
          </a:xfrm>
        </p:spPr>
        <p:txBody>
          <a:bodyPr/>
          <a:lstStyle/>
          <a:p>
            <a:r>
              <a:rPr lang="ru-RU" dirty="0"/>
              <a:t>З </a:t>
            </a:r>
            <a:r>
              <a:rPr lang="ru-RU" dirty="0" err="1"/>
              <a:t>риби</a:t>
            </a:r>
            <a:r>
              <a:rPr lang="ru-RU" dirty="0"/>
              <a:t> </a:t>
            </a:r>
            <a:r>
              <a:rPr lang="ru-RU" dirty="0" err="1"/>
              <a:t>американці</a:t>
            </a:r>
            <a:r>
              <a:rPr lang="ru-RU" dirty="0"/>
              <a:t> </a:t>
            </a:r>
            <a:r>
              <a:rPr lang="ru-RU" dirty="0" err="1"/>
              <a:t>їдять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 smtClean="0"/>
              <a:t>ракоподібних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28" y="2492896"/>
            <a:ext cx="4032448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56792"/>
            <a:ext cx="3312368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7972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338176"/>
          </a:xfrm>
        </p:spPr>
        <p:txBody>
          <a:bodyPr/>
          <a:lstStyle/>
          <a:p>
            <a:r>
              <a:rPr lang="ru-RU" dirty="0"/>
              <a:t>З </a:t>
            </a:r>
            <a:r>
              <a:rPr lang="ru-RU" dirty="0" err="1"/>
              <a:t>м'яса</a:t>
            </a:r>
            <a:r>
              <a:rPr lang="ru-RU" dirty="0"/>
              <a:t> </a:t>
            </a:r>
            <a:r>
              <a:rPr lang="ru-RU" dirty="0" err="1"/>
              <a:t>вживається</a:t>
            </a:r>
            <a:r>
              <a:rPr lang="ru-RU" dirty="0"/>
              <a:t> </a:t>
            </a:r>
            <a:r>
              <a:rPr lang="ru-RU" dirty="0" err="1"/>
              <a:t>переважно</a:t>
            </a:r>
            <a:r>
              <a:rPr lang="ru-RU" dirty="0"/>
              <a:t> </a:t>
            </a:r>
            <a:r>
              <a:rPr lang="ru-RU" dirty="0" err="1"/>
              <a:t>яловичина</a:t>
            </a:r>
            <a:r>
              <a:rPr lang="ru-RU" dirty="0"/>
              <a:t>, телятина й </a:t>
            </a:r>
            <a:r>
              <a:rPr lang="ru-RU" dirty="0" smtClean="0"/>
              <a:t>свинина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048" y="2420888"/>
            <a:ext cx="5663952" cy="450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4286250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76794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0648"/>
            <a:ext cx="8507288" cy="6194160"/>
          </a:xfrm>
        </p:spPr>
        <p:txBody>
          <a:bodyPr/>
          <a:lstStyle/>
          <a:p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птиці</a:t>
            </a:r>
            <a:r>
              <a:rPr lang="ru-RU" dirty="0"/>
              <a:t> </a:t>
            </a:r>
            <a:r>
              <a:rPr lang="ru-RU" dirty="0" err="1"/>
              <a:t>найпоширеніші</a:t>
            </a:r>
            <a:r>
              <a:rPr lang="ru-RU" dirty="0"/>
              <a:t> курка й </a:t>
            </a:r>
            <a:r>
              <a:rPr lang="ru-RU" dirty="0" err="1"/>
              <a:t>індичка</a:t>
            </a:r>
            <a:r>
              <a:rPr lang="ru-RU" dirty="0"/>
              <a:t>. 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2976"/>
            <a:ext cx="4896544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908720"/>
            <a:ext cx="5015880" cy="3761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7327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266168"/>
          </a:xfrm>
        </p:spPr>
        <p:txBody>
          <a:bodyPr/>
          <a:lstStyle/>
          <a:p>
            <a:pPr marL="64008" indent="0">
              <a:buNone/>
            </a:pPr>
            <a:r>
              <a:rPr lang="ru-RU" dirty="0" err="1"/>
              <a:t>Кукурудза</a:t>
            </a:r>
            <a:r>
              <a:rPr lang="ru-RU" dirty="0"/>
              <a:t> – </a:t>
            </a:r>
            <a:r>
              <a:rPr lang="ru-RU" dirty="0" err="1"/>
              <a:t>найважливіший</a:t>
            </a:r>
            <a:r>
              <a:rPr lang="ru-RU" dirty="0"/>
              <a:t> </a:t>
            </a:r>
            <a:r>
              <a:rPr lang="ru-RU" dirty="0" err="1"/>
              <a:t>національний</a:t>
            </a:r>
            <a:r>
              <a:rPr lang="ru-RU" dirty="0"/>
              <a:t> злак.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96752"/>
            <a:ext cx="5256584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11221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215</TotalTime>
  <Words>170</Words>
  <Application>Microsoft Office PowerPoint</Application>
  <PresentationFormat>Экран (4:3)</PresentationFormat>
  <Paragraphs>70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Яркая</vt:lpstr>
      <vt:lpstr>КУХНЯ КРАЇН АМЕРИКИ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Багато страв канадської кухні мають індійське й французьке походження</vt:lpstr>
      <vt:lpstr>Презентация PowerPoint</vt:lpstr>
      <vt:lpstr>Канадський делікатес</vt:lpstr>
      <vt:lpstr>Національний алкогольний напій США – бурбон</vt:lpstr>
      <vt:lpstr>Мексиканська кухня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Кухня  Гаїті </vt:lpstr>
      <vt:lpstr>Гватемальська кухня </vt:lpstr>
      <vt:lpstr>У Гондурасі, Нікарагуа, Коста-Ріці, Панамі готовлять темі-леї  </vt:lpstr>
      <vt:lpstr>У Домініканській Республіці основною стравою є санкото </vt:lpstr>
      <vt:lpstr>Презентация PowerPoint</vt:lpstr>
      <vt:lpstr>Дякую за увагу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Степан</dc:creator>
  <cp:lastModifiedBy>User</cp:lastModifiedBy>
  <cp:revision>22</cp:revision>
  <dcterms:created xsi:type="dcterms:W3CDTF">2012-11-23T19:11:24Z</dcterms:created>
  <dcterms:modified xsi:type="dcterms:W3CDTF">2012-11-26T14:09:29Z</dcterms:modified>
</cp:coreProperties>
</file>