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3" r:id="rId5"/>
    <p:sldId id="265" r:id="rId6"/>
    <p:sldId id="266" r:id="rId7"/>
    <p:sldId id="267" r:id="rId8"/>
    <p:sldId id="268" r:id="rId9"/>
    <p:sldId id="257" r:id="rId10"/>
    <p:sldId id="259" r:id="rId11"/>
    <p:sldId id="260" r:id="rId12"/>
    <p:sldId id="261" r:id="rId13"/>
    <p:sldId id="262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30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89DC8-4548-4B03-955F-7931A388F663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7AAD-14B6-42B2-9DBB-1DED65C49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89DC8-4548-4B03-955F-7931A388F663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7AAD-14B6-42B2-9DBB-1DED65C49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89DC8-4548-4B03-955F-7931A388F663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7AAD-14B6-42B2-9DBB-1DED65C49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89DC8-4548-4B03-955F-7931A388F663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7AAD-14B6-42B2-9DBB-1DED65C49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89DC8-4548-4B03-955F-7931A388F663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7AAD-14B6-42B2-9DBB-1DED65C49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89DC8-4548-4B03-955F-7931A388F663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7AAD-14B6-42B2-9DBB-1DED65C49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89DC8-4548-4B03-955F-7931A388F663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7AAD-14B6-42B2-9DBB-1DED65C49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89DC8-4548-4B03-955F-7931A388F663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7AAD-14B6-42B2-9DBB-1DED65C49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89DC8-4548-4B03-955F-7931A388F663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7AAD-14B6-42B2-9DBB-1DED65C49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89DC8-4548-4B03-955F-7931A388F663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7AAD-14B6-42B2-9DBB-1DED65C49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89DC8-4548-4B03-955F-7931A388F663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7AAD-14B6-42B2-9DBB-1DED65C49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89DC8-4548-4B03-955F-7931A388F663}" type="datetimeFigureOut">
              <a:rPr lang="ru-RU" smtClean="0"/>
              <a:pPr/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47AAD-14B6-42B2-9DBB-1DED65C49F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3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928670"/>
            <a:ext cx="8358246" cy="32214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АНДРІЇВСЬКА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ЦЕРКВА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3000">
    <p:dissolve/>
    <p:sndAc>
      <p:stSnd loop="1">
        <p:snd r:embed="rId2" name="Музыка_без_слов..._-_очень_красивая_и_нежная_мелодия_-_(mp3poisk.net) [High quality]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8286808" cy="1457421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Андріївської церкви притаманні парадність, ефектність, мальовничість і динамічність архітектурних форм, багатство декору, яскраве контрастне фарбування стін, велика кількість позолоти. 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 descr="http://www.mfa.gov.ua/data/upload/publication/main/ua/226/andreevskaya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928802"/>
            <a:ext cx="3286148" cy="4781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12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8" y="571480"/>
            <a:ext cx="6215090" cy="5682429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Екстер'єр церкви вражає багатством декору. Стіни будівлі й барабани бань розчленовані по вертикалі пілястрами й колонами корінфського та іонічного ордерів. Цоколь, стіни й барабани бань завершуються карнизами складного профілю. Круглі вікна </a:t>
            </a:r>
            <a:r>
              <a:rPr lang="uk-UA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обрамовано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розкішним ліпним орнаментом, на фронтонах розміщено чавунні картуші з монограмою імператриці Єлизавети. Мальовничість фасадів підкреслює яскраве розфарбування: на бірюзовому тлі виділяються білі колони, пілястри, карнизи, сяють позолотою чавунні капітелі, картуші, по гранях темно-зеленої бані звиваються позолочені гірлянди.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41000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iev.unian.net/photos/2012_02/1330514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62389">
            <a:off x="642910" y="428604"/>
            <a:ext cx="4152265" cy="27571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http://read.ru/images/booksillustrations/49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0289">
            <a:off x="5524004" y="114590"/>
            <a:ext cx="2714644" cy="381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4" name="Picture 6" descr="http://stat20.privet.ru/lr/0b22295839fe2a2a144f84a98329d50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26986">
            <a:off x="4457851" y="4078475"/>
            <a:ext cx="4610089" cy="2457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6" name="Picture 8" descr="http://centre7.org.ua/sites/default/files/images/andriyivska_cerkva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65343">
            <a:off x="132184" y="3563805"/>
            <a:ext cx="4386830" cy="2933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8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976918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Головним акцентом в інтер'єрі є іконостас. Це триярусна монументальна споруда з м'якими криволінійними обрисами. 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8" name="Picture 4" descr="http://read.ru/images/booksillustrations/49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543266"/>
            <a:ext cx="3643338" cy="50866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9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04664"/>
            <a:ext cx="8429684" cy="914233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цілому інтер'єр Андріївської церкви — </a:t>
            </a:r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світлий</a:t>
            </a:r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ошатний</a:t>
            </a:r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мажорний — справляє враження парадної палацової </a:t>
            </a:r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зали.</a:t>
            </a:r>
            <a:endParaRPr lang="uk-UA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8674" name="Picture 2" descr="http://static.iloveukraine.com.ua/p/0/16/16695/2e74a690cb6308d25e554d0019142e22_210x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857364"/>
            <a:ext cx="6940491" cy="42964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6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072494" cy="2645607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своєю художньою виразністю, сміливістю й оригінальністю задуму Андріївська церква вважається одним із шедеврів вітчизняного зодчества XVIII століття. Довершеність ліній, чіткі пропорції, дивовижна гармонія форм з навколишнім ландшафтом принесли цій пам'ятці всесвітню славу. У 1968 році Андріївську церкву оголошено музеєм.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7650" name="Picture 2" descr="http://img-fotki.yandex.ru/get/4523/41599518.2/0_7d194_aa69df2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000372"/>
            <a:ext cx="2786082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2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1928802"/>
            <a:ext cx="635798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Підготувала 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учениця 10-А класу</a:t>
            </a:r>
          </a:p>
          <a:p>
            <a:pPr algn="ctr"/>
            <a:r>
              <a:rPr lang="uk-UA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Гринюк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Інна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500042"/>
            <a:ext cx="7858180" cy="751794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Андріївська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церква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—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одна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найяскравіших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будівель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стилю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бароко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6" name="Picture 2" descr="http://s40.radikal.ru/i087/0810/b4/cd72ab515ffa.jpg"/>
          <p:cNvPicPr>
            <a:picLocks noChangeAspect="1" noChangeArrowheads="1"/>
          </p:cNvPicPr>
          <p:nvPr/>
        </p:nvPicPr>
        <p:blipFill>
          <a:blip r:embed="rId2" cstate="print"/>
          <a:srcRect b="10937"/>
          <a:stretch>
            <a:fillRect/>
          </a:stretch>
        </p:blipFill>
        <p:spPr bwMode="auto">
          <a:xfrm>
            <a:off x="1500166" y="2071678"/>
            <a:ext cx="6096000" cy="4071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072494" cy="127176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Нинішня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Андріївська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церква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була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побудована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замовленням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імператриці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Єлизавети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Петрівни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збиралася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розмістити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Києві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свою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літню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резиденцію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– палац і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церкву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5122" name="Picture 2" descr="http://znaimo.com.ua/images/rubase_1_74355440_23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285992"/>
            <a:ext cx="3452820" cy="42953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9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357166"/>
            <a:ext cx="6715172" cy="1600297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Андріївську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церкву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часто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називають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лебединою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піснею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видатного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майстра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вітчизняної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архітектури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u="sng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Бартоломео</a:t>
            </a:r>
            <a:r>
              <a:rPr lang="ru-RU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u="sng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Растреллі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який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 1748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році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розробив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роект споруди.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http://img-fotki.yandex.ru/get/5409/wise-cat.5d/0_183f0c_346e1ba2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428868"/>
            <a:ext cx="3437519" cy="40862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1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357166"/>
            <a:ext cx="7000924" cy="1944357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Будівельні роботи велися у 1749 — 1754 рр. під керівництвом відомого московського зодчого Івана Мічуріна. У створенні храму брали участь багато спеціалістів Петербурга, Москви та Києва, тому Андріївська церква вважається пам'яткою творчої співдружності російських та українських майстрів.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100" name="Picture 4" descr="http://img-fotki.yandex.ru/get/4515/wise-cat.5a/0_181671_a06f956d_XL"/>
          <p:cNvPicPr>
            <a:picLocks noChangeAspect="1" noChangeArrowheads="1"/>
          </p:cNvPicPr>
          <p:nvPr/>
        </p:nvPicPr>
        <p:blipFill>
          <a:blip r:embed="rId2" cstate="print"/>
          <a:srcRect b="3536"/>
          <a:stretch>
            <a:fillRect/>
          </a:stretch>
        </p:blipFill>
        <p:spPr bwMode="auto">
          <a:xfrm rot="21268120">
            <a:off x="119184" y="4051097"/>
            <a:ext cx="3524250" cy="2643206"/>
          </a:xfrm>
          <a:prstGeom prst="rect">
            <a:avLst/>
          </a:prstGeom>
          <a:noFill/>
        </p:spPr>
      </p:pic>
      <p:pic>
        <p:nvPicPr>
          <p:cNvPr id="4102" name="Picture 6" descr="http://www.genrogge.ru/memo/plmon/plmon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500306"/>
            <a:ext cx="3537933" cy="2428892"/>
          </a:xfrm>
          <a:prstGeom prst="rect">
            <a:avLst/>
          </a:prstGeom>
          <a:noFill/>
        </p:spPr>
      </p:pic>
      <p:pic>
        <p:nvPicPr>
          <p:cNvPr id="4104" name="Picture 8" descr="http://im4-tub-ua.yandex.net/i?id=157030693-52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0467">
            <a:off x="5312516" y="4293241"/>
            <a:ext cx="3740478" cy="23574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500990" cy="63666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Освячення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храму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відбулося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1767 року.</a:t>
            </a:r>
          </a:p>
        </p:txBody>
      </p:sp>
      <p:pic>
        <p:nvPicPr>
          <p:cNvPr id="3076" name="Picture 4" descr="http://www.uazone.net/gallery/Kyiv/Kiev227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571612"/>
            <a:ext cx="5143536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428604"/>
            <a:ext cx="7143784" cy="2364232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XIX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т.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кілька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разів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ремонтувалися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верхи церкви,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призвело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 грубого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спотворення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первісної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форми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обрису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бані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втрати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її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декору. В такому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вигляді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пам'ятка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перебувала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 70-х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років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XX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століття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2" name="Picture 4" descr="http://religions.unian.net/photos/2012_03/1331021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143116"/>
            <a:ext cx="3571900" cy="4546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357166"/>
            <a:ext cx="6572280" cy="1935604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1917 по 1953 рік неодноразово провадилися роботи по зміцненню фундаментів Андріївської церкви й пагорба, на якому вона стоїть, та по відведенню підґрунтових вод: виконувався ремонт фасадів, інтер'єра, робилася консервація живопису та різьблення.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8" name="Picture 4" descr="http://www.personal.psu.edu/slt208/blogs/stephanie_tafel_ukr100_blog/chur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571744"/>
            <a:ext cx="6643734" cy="4073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8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8286808" cy="2286016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1970 році на замовлення Софійського заповідника з Віденського музею </a:t>
            </a:r>
            <a:r>
              <a:rPr lang="uk-UA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Альбертіна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було одержано фотокопії </a:t>
            </a:r>
            <a:r>
              <a:rPr lang="uk-UA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растрелліївських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креслень Андріївської церкви, що там зберігалися. За цими кресленнями київські реставратори у 1978 році відновили первісну форму бані, і ця чудова пам'ятка постала перед киянами такою, якою її проектував Б. Растреллі.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http://i.i.ua/photo/images/pic/3/8/965383_bde10e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857496"/>
            <a:ext cx="2928958" cy="387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421</Words>
  <Application>Microsoft Office PowerPoint</Application>
  <PresentationFormat>Экран (4:3)</PresentationFormat>
  <Paragraphs>22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18</cp:revision>
  <dcterms:created xsi:type="dcterms:W3CDTF">2012-11-03T16:49:44Z</dcterms:created>
  <dcterms:modified xsi:type="dcterms:W3CDTF">2013-03-20T15:20:02Z</dcterms:modified>
</cp:coreProperties>
</file>