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257C362-151F-4BDF-9C33-54A1A40BB288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91A34CA-E135-48C7-9E05-3B470827990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387737"/>
            <a:ext cx="7560839" cy="1731982"/>
          </a:xfrm>
        </p:spPr>
        <p:txBody>
          <a:bodyPr/>
          <a:lstStyle/>
          <a:p>
            <a:r>
              <a:rPr lang="uk-UA" dirty="0" smtClean="0"/>
              <a:t>Володимир Івасюк – </a:t>
            </a:r>
            <a:r>
              <a:rPr lang="uk-UA" dirty="0" err="1" smtClean="0"/>
              <a:t>ураїнський</a:t>
            </a:r>
            <a:r>
              <a:rPr lang="uk-UA" dirty="0" smtClean="0"/>
              <a:t> композитор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3767862"/>
            <a:ext cx="3600400" cy="1752600"/>
          </a:xfrm>
        </p:spPr>
        <p:txBody>
          <a:bodyPr/>
          <a:lstStyle/>
          <a:p>
            <a:r>
              <a:rPr lang="uk-UA" dirty="0" smtClean="0"/>
              <a:t>Виконала</a:t>
            </a:r>
          </a:p>
          <a:p>
            <a:r>
              <a:rPr lang="uk-UA" dirty="0" smtClean="0"/>
              <a:t> учениця 11 класу  </a:t>
            </a:r>
          </a:p>
          <a:p>
            <a:r>
              <a:rPr lang="uk-UA" dirty="0" err="1" smtClean="0"/>
              <a:t>Нетребко</a:t>
            </a:r>
            <a:r>
              <a:rPr lang="uk-UA" dirty="0" smtClean="0"/>
              <a:t> Галина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5733256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2014р.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2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692696"/>
            <a:ext cx="7756263" cy="931710"/>
          </a:xfrm>
        </p:spPr>
        <p:txBody>
          <a:bodyPr/>
          <a:lstStyle/>
          <a:p>
            <a:r>
              <a:rPr lang="ru-RU" sz="2800" dirty="0"/>
              <a:t>У </a:t>
            </a:r>
            <a:r>
              <a:rPr lang="ru-RU" sz="2800" dirty="0" err="1"/>
              <a:t>передачі</a:t>
            </a:r>
            <a:r>
              <a:rPr lang="ru-RU" sz="2800" dirty="0"/>
              <a:t> ЦТ «Алло, ми </a:t>
            </a:r>
            <a:r>
              <a:rPr lang="ru-RU" sz="2800" dirty="0" err="1"/>
              <a:t>шукаємо</a:t>
            </a:r>
            <a:r>
              <a:rPr lang="ru-RU" sz="2800" dirty="0"/>
              <a:t> </a:t>
            </a:r>
            <a:r>
              <a:rPr lang="ru-RU" sz="2800" dirty="0" err="1"/>
              <a:t>таланти</a:t>
            </a:r>
            <a:r>
              <a:rPr lang="ru-RU" sz="2800" dirty="0"/>
              <a:t>!» </a:t>
            </a:r>
            <a:r>
              <a:rPr lang="ru-RU" sz="2800" dirty="0" err="1"/>
              <a:t>звучить</a:t>
            </a:r>
            <a:r>
              <a:rPr lang="ru-RU" sz="2800" dirty="0"/>
              <a:t> нова Володина </a:t>
            </a:r>
            <a:r>
              <a:rPr lang="ru-RU" sz="2800" dirty="0" err="1"/>
              <a:t>пісня</a:t>
            </a:r>
            <a:r>
              <a:rPr lang="ru-RU" sz="2800" dirty="0"/>
              <a:t> «</a:t>
            </a:r>
            <a:r>
              <a:rPr lang="ru-RU" sz="2800" dirty="0" err="1"/>
              <a:t>Водограй</a:t>
            </a:r>
            <a:r>
              <a:rPr lang="ru-RU" sz="2800" dirty="0"/>
              <a:t>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фия Ротару и ВИА Червона Рута - ВОДОГРАЙ (1972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7550" y="2247900"/>
            <a:ext cx="5170488" cy="3878263"/>
          </a:xfrm>
        </p:spPr>
      </p:pic>
    </p:spTree>
    <p:extLst>
      <p:ext uri="{BB962C8B-B14F-4D97-AF65-F5344CB8AC3E}">
        <p14:creationId xmlns:p14="http://schemas.microsoft.com/office/powerpoint/2010/main" val="61155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0" y="2248347"/>
            <a:ext cx="3872752" cy="4030539"/>
          </a:xfrm>
        </p:spPr>
        <p:txBody>
          <a:bodyPr/>
          <a:lstStyle/>
          <a:p>
            <a:r>
              <a:rPr lang="ru-RU" dirty="0"/>
              <a:t>У 1972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Івасюк</a:t>
            </a:r>
            <a:r>
              <a:rPr lang="ru-RU" dirty="0"/>
              <a:t> </a:t>
            </a:r>
            <a:r>
              <a:rPr lang="ru-RU" dirty="0" err="1"/>
              <a:t>перебирається</a:t>
            </a:r>
            <a:r>
              <a:rPr lang="ru-RU" dirty="0"/>
              <a:t> до Львова, де </a:t>
            </a:r>
            <a:r>
              <a:rPr lang="ru-RU" dirty="0" err="1"/>
              <a:t>вступає</a:t>
            </a:r>
            <a:r>
              <a:rPr lang="ru-RU" dirty="0"/>
              <a:t> в </a:t>
            </a:r>
            <a:r>
              <a:rPr lang="ru-RU" dirty="0" err="1"/>
              <a:t>підготовчий</a:t>
            </a:r>
            <a:r>
              <a:rPr lang="ru-RU" dirty="0"/>
              <a:t> </a:t>
            </a:r>
            <a:r>
              <a:rPr lang="ru-RU" dirty="0" err="1"/>
              <a:t>композиторський</a:t>
            </a:r>
            <a:r>
              <a:rPr lang="ru-RU" dirty="0"/>
              <a:t> факультет </a:t>
            </a:r>
            <a:r>
              <a:rPr lang="ru-RU" dirty="0" err="1"/>
              <a:t>Львівської</a:t>
            </a:r>
            <a:r>
              <a:rPr lang="ru-RU" dirty="0"/>
              <a:t> </a:t>
            </a:r>
            <a:r>
              <a:rPr lang="ru-RU" dirty="0" err="1"/>
              <a:t>консерваторії</a:t>
            </a:r>
            <a:r>
              <a:rPr lang="ru-RU" dirty="0"/>
              <a:t> та переводиться на IV курс </a:t>
            </a:r>
            <a:r>
              <a:rPr lang="ru-RU" dirty="0" err="1"/>
              <a:t>Львівського</a:t>
            </a:r>
            <a:r>
              <a:rPr lang="ru-RU" dirty="0"/>
              <a:t> </a:t>
            </a:r>
            <a:r>
              <a:rPr lang="ru-RU" dirty="0" err="1"/>
              <a:t>медичного</a:t>
            </a:r>
            <a:r>
              <a:rPr lang="ru-RU" dirty="0"/>
              <a:t> </a:t>
            </a:r>
            <a:r>
              <a:rPr lang="ru-RU" dirty="0" err="1"/>
              <a:t>інституту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«Львівський період»</a:t>
            </a:r>
            <a:endParaRPr lang="ru-RU" dirty="0"/>
          </a:p>
        </p:txBody>
      </p:sp>
      <p:pic>
        <p:nvPicPr>
          <p:cNvPr id="6146" name="Picture 2" descr="http://70-e.com.ua/img1/Vladimir-Ivasu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4023001" cy="414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Популярність</a:t>
            </a:r>
            <a:r>
              <a:rPr lang="ru-RU" dirty="0"/>
              <a:t> </a:t>
            </a:r>
            <a:r>
              <a:rPr lang="ru-RU" dirty="0" err="1"/>
              <a:t>Володимира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зростає</a:t>
            </a:r>
            <a:r>
              <a:rPr lang="ru-RU" dirty="0"/>
              <a:t> у тому </a:t>
            </a:r>
            <a:r>
              <a:rPr lang="ru-RU" dirty="0" err="1"/>
              <a:t>числі</a:t>
            </a:r>
            <a:r>
              <a:rPr lang="ru-RU" dirty="0"/>
              <a:t> і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пісень</a:t>
            </a:r>
            <a:r>
              <a:rPr lang="ru-RU" dirty="0"/>
              <a:t> «</a:t>
            </a:r>
            <a:r>
              <a:rPr lang="ru-RU" dirty="0" err="1"/>
              <a:t>Балада</a:t>
            </a:r>
            <a:r>
              <a:rPr lang="ru-RU" dirty="0"/>
              <a:t> про </a:t>
            </a:r>
            <a:r>
              <a:rPr lang="ru-RU" dirty="0" err="1"/>
              <a:t>дві</a:t>
            </a:r>
            <a:r>
              <a:rPr lang="ru-RU" dirty="0"/>
              <a:t> скрипки» і «У </a:t>
            </a:r>
            <a:r>
              <a:rPr lang="ru-RU" dirty="0" err="1"/>
              <a:t>долі</a:t>
            </a:r>
            <a:r>
              <a:rPr lang="ru-RU" dirty="0"/>
              <a:t> своя весна» </a:t>
            </a:r>
            <a:r>
              <a:rPr lang="ru-RU" dirty="0" err="1"/>
              <a:t>тоді</a:t>
            </a:r>
            <a:r>
              <a:rPr lang="ru-RU" dirty="0"/>
              <a:t> молодою </a:t>
            </a:r>
            <a:r>
              <a:rPr lang="ru-RU" dirty="0" err="1"/>
              <a:t>співачкою</a:t>
            </a:r>
            <a:r>
              <a:rPr lang="ru-RU" dirty="0"/>
              <a:t> </a:t>
            </a:r>
            <a:r>
              <a:rPr lang="ru-RU" dirty="0" err="1"/>
              <a:t>Софією</a:t>
            </a:r>
            <a:r>
              <a:rPr lang="ru-RU" dirty="0"/>
              <a:t> Ротару.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Співпраця</a:t>
            </a:r>
            <a:endParaRPr lang="ru-RU" dirty="0"/>
          </a:p>
        </p:txBody>
      </p:sp>
      <p:pic>
        <p:nvPicPr>
          <p:cNvPr id="5" name="София Ротару - У судьбы своя вес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4365104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2304" y="5517232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София Ротару - У судьбы своя весна</a:t>
            </a:r>
          </a:p>
        </p:txBody>
      </p:sp>
      <p:pic>
        <p:nvPicPr>
          <p:cNvPr id="7" name="Владимир Ивасюк и София Ротару - Баллада о двух скрипках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176" y="4365104"/>
            <a:ext cx="609600" cy="609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91802" y="5445224"/>
            <a:ext cx="3738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Владимир </a:t>
            </a:r>
            <a:r>
              <a:rPr lang="ru-RU" dirty="0" err="1"/>
              <a:t>Ивасюк</a:t>
            </a:r>
            <a:r>
              <a:rPr lang="ru-RU" dirty="0"/>
              <a:t> и София Ротару - Баллада о двух скрипках</a:t>
            </a:r>
          </a:p>
        </p:txBody>
      </p:sp>
    </p:spTree>
    <p:extLst>
      <p:ext uri="{BB962C8B-B14F-4D97-AF65-F5344CB8AC3E}">
        <p14:creationId xmlns:p14="http://schemas.microsoft.com/office/powerpoint/2010/main" val="64814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7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5013176"/>
            <a:ext cx="7745505" cy="158417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1974 </a:t>
            </a:r>
            <a:r>
              <a:rPr lang="ru-RU" dirty="0" err="1"/>
              <a:t>рік</a:t>
            </a:r>
            <a:r>
              <a:rPr lang="ru-RU" dirty="0"/>
              <a:t> в </a:t>
            </a:r>
            <a:r>
              <a:rPr lang="ru-RU" dirty="0" err="1"/>
              <a:t>біографії</a:t>
            </a:r>
            <a:r>
              <a:rPr lang="ru-RU" dirty="0"/>
              <a:t> </a:t>
            </a:r>
            <a:r>
              <a:rPr lang="ru-RU" dirty="0" err="1"/>
              <a:t>Івасюка</a:t>
            </a:r>
            <a:r>
              <a:rPr lang="ru-RU" dirty="0"/>
              <a:t> </a:t>
            </a:r>
            <a:r>
              <a:rPr lang="ru-RU" dirty="0" err="1"/>
              <a:t>відзначився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двома</a:t>
            </a:r>
            <a:r>
              <a:rPr lang="ru-RU" dirty="0"/>
              <a:t> моментами: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обирають</a:t>
            </a:r>
            <a:r>
              <a:rPr lang="ru-RU" dirty="0"/>
              <a:t> делегатом ХХІІ </a:t>
            </a:r>
            <a:r>
              <a:rPr lang="ru-RU" dirty="0" err="1"/>
              <a:t>з'їзду</a:t>
            </a:r>
            <a:r>
              <a:rPr lang="ru-RU" dirty="0"/>
              <a:t> комсомолу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Львівської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, того ж року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студентом </a:t>
            </a:r>
            <a:r>
              <a:rPr lang="ru-RU" dirty="0" err="1"/>
              <a:t>підготовчого</a:t>
            </a:r>
            <a:r>
              <a:rPr lang="ru-RU" dirty="0"/>
              <a:t> </a:t>
            </a:r>
            <a:r>
              <a:rPr lang="ru-RU" dirty="0" err="1"/>
              <a:t>відділення</a:t>
            </a:r>
            <a:r>
              <a:rPr lang="ru-RU" dirty="0"/>
              <a:t> </a:t>
            </a:r>
            <a:r>
              <a:rPr lang="ru-RU" dirty="0" err="1"/>
              <a:t>Львівської</a:t>
            </a:r>
            <a:r>
              <a:rPr lang="ru-RU" dirty="0"/>
              <a:t> </a:t>
            </a:r>
            <a:r>
              <a:rPr lang="ru-RU" dirty="0" err="1"/>
              <a:t>консерваторії</a:t>
            </a:r>
            <a:r>
              <a:rPr lang="ru-RU" dirty="0"/>
              <a:t> по </a:t>
            </a:r>
            <a:r>
              <a:rPr lang="ru-RU" dirty="0" err="1"/>
              <a:t>класу</a:t>
            </a:r>
            <a:r>
              <a:rPr lang="ru-RU" dirty="0"/>
              <a:t> </a:t>
            </a:r>
            <a:r>
              <a:rPr lang="ru-RU" dirty="0" err="1"/>
              <a:t>композиції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7170" name="Picture 2" descr="http://comments.ua/img/20110304141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544616" cy="44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247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67996" y="5644522"/>
            <a:ext cx="8121225" cy="936104"/>
          </a:xfrm>
        </p:spPr>
        <p:txBody>
          <a:bodyPr>
            <a:normAutofit fontScale="92500"/>
          </a:bodyPr>
          <a:lstStyle/>
          <a:p>
            <a:r>
              <a:rPr lang="ru-RU" dirty="0"/>
              <a:t>У 1975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пише</a:t>
            </a:r>
            <a:r>
              <a:rPr lang="ru-RU" dirty="0"/>
              <a:t> </a:t>
            </a:r>
            <a:r>
              <a:rPr lang="ru-RU" dirty="0" err="1"/>
              <a:t>музику</a:t>
            </a:r>
            <a:r>
              <a:rPr lang="ru-RU" dirty="0"/>
              <a:t> до спектаклю за романом О. Гончара «</a:t>
            </a:r>
            <a:r>
              <a:rPr lang="ru-RU" dirty="0" err="1"/>
              <a:t>Прапороносці</a:t>
            </a:r>
            <a:r>
              <a:rPr lang="ru-RU" dirty="0"/>
              <a:t>» і </a:t>
            </a:r>
            <a:r>
              <a:rPr lang="ru-RU" dirty="0" err="1"/>
              <a:t>здобуває</a:t>
            </a:r>
            <a:r>
              <a:rPr lang="ru-RU" dirty="0"/>
              <a:t> диплом </a:t>
            </a:r>
            <a:r>
              <a:rPr lang="ru-RU" dirty="0" err="1"/>
              <a:t>першого</a:t>
            </a:r>
            <a:r>
              <a:rPr lang="ru-RU" dirty="0"/>
              <a:t> </a:t>
            </a:r>
            <a:r>
              <a:rPr lang="ru-RU" dirty="0" err="1"/>
              <a:t>ступеня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8194" name="Picture 2" descr="http://ki.ill.in.ua/m/300x225/126221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7081971" cy="531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637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Але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видимі</a:t>
            </a:r>
            <a:r>
              <a:rPr lang="ru-RU" dirty="0"/>
              <a:t> </a:t>
            </a:r>
            <a:r>
              <a:rPr lang="ru-RU" dirty="0" err="1"/>
              <a:t>успіхи</a:t>
            </a:r>
            <a:r>
              <a:rPr lang="ru-RU" dirty="0"/>
              <a:t> композитора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всіяна</a:t>
            </a:r>
            <a:r>
              <a:rPr lang="ru-RU" dirty="0"/>
              <a:t> </a:t>
            </a:r>
            <a:r>
              <a:rPr lang="ru-RU" dirty="0" err="1"/>
              <a:t>безліччю</a:t>
            </a:r>
            <a:r>
              <a:rPr lang="ru-RU" dirty="0"/>
              <a:t> </a:t>
            </a:r>
            <a:r>
              <a:rPr lang="ru-RU" dirty="0" err="1"/>
              <a:t>неприємностей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йшли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комуністичної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тодішньої</a:t>
            </a:r>
            <a:r>
              <a:rPr lang="ru-RU" dirty="0"/>
              <a:t> УРСР. Справа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тодішня</a:t>
            </a:r>
            <a:r>
              <a:rPr lang="ru-RU" dirty="0"/>
              <a:t> </a:t>
            </a:r>
            <a:r>
              <a:rPr lang="ru-RU" dirty="0" err="1"/>
              <a:t>радянська</a:t>
            </a:r>
            <a:r>
              <a:rPr lang="ru-RU" dirty="0"/>
              <a:t> система </a:t>
            </a:r>
            <a:r>
              <a:rPr lang="ru-RU" dirty="0" err="1"/>
              <a:t>всіляко</a:t>
            </a:r>
            <a:r>
              <a:rPr lang="ru-RU" dirty="0"/>
              <a:t> </a:t>
            </a:r>
            <a:r>
              <a:rPr lang="ru-RU" dirty="0" err="1"/>
              <a:t>опиралася</a:t>
            </a:r>
            <a:r>
              <a:rPr lang="ru-RU" dirty="0"/>
              <a:t> будь-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проявів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, яка </a:t>
            </a:r>
            <a:r>
              <a:rPr lang="ru-RU" dirty="0" err="1"/>
              <a:t>виходила</a:t>
            </a:r>
            <a:r>
              <a:rPr lang="ru-RU" dirty="0"/>
              <a:t> за </a:t>
            </a:r>
            <a:r>
              <a:rPr lang="ru-RU" dirty="0" err="1"/>
              <a:t>межі</a:t>
            </a:r>
            <a:r>
              <a:rPr lang="ru-RU" dirty="0"/>
              <a:t> </a:t>
            </a:r>
            <a:r>
              <a:rPr lang="ru-RU" dirty="0" err="1"/>
              <a:t>пропаганди</a:t>
            </a:r>
            <a:r>
              <a:rPr lang="ru-RU" dirty="0"/>
              <a:t> </a:t>
            </a:r>
            <a:r>
              <a:rPr lang="ru-RU" dirty="0" err="1"/>
              <a:t>комуністичної</a:t>
            </a:r>
            <a:r>
              <a:rPr lang="ru-RU" dirty="0"/>
              <a:t> </a:t>
            </a:r>
            <a:r>
              <a:rPr lang="ru-RU" dirty="0" err="1"/>
              <a:t>ідеології</a:t>
            </a:r>
            <a:r>
              <a:rPr lang="ru-RU" dirty="0"/>
              <a:t>. Тому </a:t>
            </a:r>
            <a:r>
              <a:rPr lang="ru-RU" dirty="0" err="1"/>
              <a:t>яскрава</a:t>
            </a:r>
            <a:r>
              <a:rPr lang="ru-RU" dirty="0"/>
              <a:t> </a:t>
            </a:r>
            <a:r>
              <a:rPr lang="ru-RU" dirty="0" err="1"/>
              <a:t>фігура</a:t>
            </a:r>
            <a:r>
              <a:rPr lang="ru-RU" dirty="0"/>
              <a:t> композитора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невигідна</a:t>
            </a:r>
            <a:r>
              <a:rPr lang="ru-RU" dirty="0"/>
              <a:t> курсом </a:t>
            </a:r>
            <a:r>
              <a:rPr lang="ru-RU" dirty="0" err="1"/>
              <a:t>партійної</a:t>
            </a:r>
            <a:r>
              <a:rPr lang="ru-RU" dirty="0"/>
              <a:t> </a:t>
            </a:r>
            <a:r>
              <a:rPr lang="ru-RU" dirty="0" err="1"/>
              <a:t>верхівки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908720"/>
            <a:ext cx="7756263" cy="715686"/>
          </a:xfrm>
        </p:spPr>
        <p:txBody>
          <a:bodyPr/>
          <a:lstStyle/>
          <a:p>
            <a:r>
              <a:rPr lang="ru-RU" sz="4400" dirty="0" err="1" smtClean="0"/>
              <a:t>Невиг</a:t>
            </a:r>
            <a:r>
              <a:rPr lang="uk-UA" sz="4400" dirty="0" err="1" smtClean="0"/>
              <a:t>ідний</a:t>
            </a:r>
            <a:r>
              <a:rPr lang="uk-UA" sz="4400" dirty="0" smtClean="0"/>
              <a:t> курс партійної верхівки</a:t>
            </a:r>
            <a:br>
              <a:rPr lang="uk-UA" sz="4400" dirty="0" smtClean="0"/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64215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51520" y="2060848"/>
            <a:ext cx="4032250" cy="4320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24 </a:t>
            </a:r>
            <a:r>
              <a:rPr lang="ru-RU" dirty="0" err="1"/>
              <a:t>квітня</a:t>
            </a:r>
            <a:r>
              <a:rPr lang="ru-RU" dirty="0"/>
              <a:t> 1979 року на </a:t>
            </a:r>
            <a:r>
              <a:rPr lang="ru-RU" dirty="0" err="1"/>
              <a:t>піку</a:t>
            </a:r>
            <a:r>
              <a:rPr lang="ru-RU" dirty="0"/>
              <a:t> </a:t>
            </a:r>
            <a:r>
              <a:rPr lang="ru-RU" dirty="0" err="1"/>
              <a:t>творчої</a:t>
            </a:r>
            <a:r>
              <a:rPr lang="ru-RU" dirty="0"/>
              <a:t> </a:t>
            </a:r>
            <a:r>
              <a:rPr lang="ru-RU" dirty="0" err="1"/>
              <a:t>слави</a:t>
            </a:r>
            <a:r>
              <a:rPr lang="ru-RU" dirty="0"/>
              <a:t> </a:t>
            </a:r>
            <a:r>
              <a:rPr lang="ru-RU" dirty="0" err="1"/>
              <a:t>Володимир</a:t>
            </a:r>
            <a:r>
              <a:rPr lang="ru-RU" dirty="0"/>
              <a:t> </a:t>
            </a:r>
            <a:r>
              <a:rPr lang="ru-RU" dirty="0" err="1"/>
              <a:t>Івасюк</a:t>
            </a:r>
            <a:r>
              <a:rPr lang="ru-RU" dirty="0"/>
              <a:t> </a:t>
            </a:r>
            <a:r>
              <a:rPr lang="ru-RU" dirty="0" err="1"/>
              <a:t>загадково</a:t>
            </a:r>
            <a:r>
              <a:rPr lang="ru-RU" dirty="0"/>
              <a:t> </a:t>
            </a:r>
            <a:r>
              <a:rPr lang="ru-RU" dirty="0" err="1"/>
              <a:t>зникає</a:t>
            </a:r>
            <a:r>
              <a:rPr lang="ru-RU" dirty="0"/>
              <a:t> у </a:t>
            </a:r>
            <a:r>
              <a:rPr lang="ru-RU" dirty="0" err="1"/>
              <a:t>Львові</a:t>
            </a:r>
            <a:r>
              <a:rPr lang="ru-RU" dirty="0"/>
              <a:t>. А </a:t>
            </a:r>
            <a:r>
              <a:rPr lang="ru-RU" dirty="0" err="1"/>
              <a:t>вже</a:t>
            </a:r>
            <a:r>
              <a:rPr lang="ru-RU" dirty="0"/>
              <a:t> 18 </a:t>
            </a:r>
            <a:r>
              <a:rPr lang="ru-RU" dirty="0" err="1"/>
              <a:t>травня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композитора </a:t>
            </a:r>
            <a:r>
              <a:rPr lang="ru-RU" dirty="0" err="1"/>
              <a:t>знайшли</a:t>
            </a:r>
            <a:r>
              <a:rPr lang="ru-RU" dirty="0"/>
              <a:t> у </a:t>
            </a:r>
            <a:r>
              <a:rPr lang="ru-RU" dirty="0" err="1"/>
              <a:t>військовій</a:t>
            </a:r>
            <a:r>
              <a:rPr lang="ru-RU" dirty="0"/>
              <a:t> </a:t>
            </a:r>
            <a:r>
              <a:rPr lang="ru-RU" dirty="0" err="1"/>
              <a:t>зоні</a:t>
            </a:r>
            <a:r>
              <a:rPr lang="ru-RU" dirty="0"/>
              <a:t> </a:t>
            </a:r>
            <a:r>
              <a:rPr lang="ru-RU" dirty="0" err="1"/>
              <a:t>Брюховицького</a:t>
            </a:r>
            <a:r>
              <a:rPr lang="ru-RU" dirty="0"/>
              <a:t> </a:t>
            </a:r>
            <a:r>
              <a:rPr lang="ru-RU" dirty="0" err="1"/>
              <a:t>лісу</a:t>
            </a:r>
            <a:r>
              <a:rPr lang="ru-RU" dirty="0"/>
              <a:t> недалеко </a:t>
            </a:r>
            <a:r>
              <a:rPr lang="ru-RU" dirty="0" err="1"/>
              <a:t>від</a:t>
            </a:r>
            <a:r>
              <a:rPr lang="ru-RU" dirty="0"/>
              <a:t> Львова </a:t>
            </a:r>
            <a:r>
              <a:rPr lang="ru-RU" dirty="0" err="1"/>
              <a:t>повішеним</a:t>
            </a:r>
            <a:r>
              <a:rPr lang="ru-RU" dirty="0"/>
              <a:t>. </a:t>
            </a:r>
            <a:r>
              <a:rPr lang="ru-RU" dirty="0" err="1"/>
              <a:t>Слідство</a:t>
            </a:r>
            <a:r>
              <a:rPr lang="ru-RU" dirty="0"/>
              <a:t> </a:t>
            </a:r>
            <a:r>
              <a:rPr lang="ru-RU" dirty="0" err="1"/>
              <a:t>висунуло</a:t>
            </a:r>
            <a:r>
              <a:rPr lang="ru-RU" dirty="0"/>
              <a:t> </a:t>
            </a:r>
            <a:r>
              <a:rPr lang="ru-RU" dirty="0" err="1"/>
              <a:t>єдину</a:t>
            </a:r>
            <a:r>
              <a:rPr lang="ru-RU" dirty="0"/>
              <a:t> </a:t>
            </a:r>
            <a:r>
              <a:rPr lang="ru-RU" dirty="0" err="1"/>
              <a:t>версію</a:t>
            </a:r>
            <a:r>
              <a:rPr lang="ru-RU" dirty="0"/>
              <a:t> - </a:t>
            </a:r>
            <a:r>
              <a:rPr lang="ru-RU" dirty="0" err="1"/>
              <a:t>самогубство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тривалого</a:t>
            </a:r>
            <a:r>
              <a:rPr lang="ru-RU" dirty="0"/>
              <a:t> </a:t>
            </a:r>
            <a:r>
              <a:rPr lang="ru-RU" dirty="0" err="1"/>
              <a:t>психічного</a:t>
            </a:r>
            <a:r>
              <a:rPr lang="ru-RU" dirty="0"/>
              <a:t> </a:t>
            </a:r>
            <a:r>
              <a:rPr lang="ru-RU" dirty="0" err="1"/>
              <a:t>розладу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9218" name="Picture 2" descr="http://gdb.rferl.org/F4527798-04CC-4B43-B490-2C9385D55DFE_mw800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90" y="476672"/>
            <a:ext cx="437381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38809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200" b="1" i="1" dirty="0" smtClean="0">
                <a:solidFill>
                  <a:schemeClr val="accent2">
                    <a:lumMod val="75000"/>
                  </a:schemeClr>
                </a:solidFill>
              </a:rPr>
              <a:t>Смерть великої людини</a:t>
            </a:r>
            <a:endParaRPr lang="ru-RU" sz="4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13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На похорон,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22 </a:t>
            </a:r>
            <a:r>
              <a:rPr lang="ru-RU" dirty="0" err="1"/>
              <a:t>травня</a:t>
            </a:r>
            <a:r>
              <a:rPr lang="ru-RU" dirty="0"/>
              <a:t>,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жорстку</a:t>
            </a:r>
            <a:r>
              <a:rPr lang="ru-RU" dirty="0"/>
              <a:t> </a:t>
            </a:r>
            <a:r>
              <a:rPr lang="ru-RU" dirty="0" err="1"/>
              <a:t>заборону</a:t>
            </a:r>
            <a:r>
              <a:rPr lang="ru-RU" dirty="0"/>
              <a:t> </a:t>
            </a:r>
            <a:r>
              <a:rPr lang="ru-RU" dirty="0" err="1"/>
              <a:t>керівництва</a:t>
            </a:r>
            <a:r>
              <a:rPr lang="ru-RU" dirty="0"/>
              <a:t>, </a:t>
            </a:r>
            <a:r>
              <a:rPr lang="ru-RU" dirty="0" err="1"/>
              <a:t>прийшли</a:t>
            </a:r>
            <a:r>
              <a:rPr lang="ru-RU" dirty="0"/>
              <a:t> десятки </a:t>
            </a:r>
            <a:r>
              <a:rPr lang="ru-RU" dirty="0" err="1"/>
              <a:t>тисяч</a:t>
            </a:r>
            <a:r>
              <a:rPr lang="ru-RU" dirty="0"/>
              <a:t> людей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небачена</a:t>
            </a:r>
            <a:r>
              <a:rPr lang="ru-RU" dirty="0"/>
              <a:t> на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часи</a:t>
            </a:r>
            <a:r>
              <a:rPr lang="ru-RU" dirty="0"/>
              <a:t> </a:t>
            </a:r>
            <a:r>
              <a:rPr lang="ru-RU" dirty="0" err="1"/>
              <a:t>акція</a:t>
            </a:r>
            <a:r>
              <a:rPr lang="ru-RU" dirty="0"/>
              <a:t> </a:t>
            </a:r>
            <a:r>
              <a:rPr lang="ru-RU" dirty="0" err="1"/>
              <a:t>непокори</a:t>
            </a:r>
            <a:r>
              <a:rPr lang="ru-RU" dirty="0"/>
              <a:t> </a:t>
            </a:r>
            <a:r>
              <a:rPr lang="ru-RU" dirty="0" err="1"/>
              <a:t>владі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Але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похорону</a:t>
            </a:r>
            <a:r>
              <a:rPr lang="ru-RU" dirty="0"/>
              <a:t> </a:t>
            </a:r>
            <a:r>
              <a:rPr lang="ru-RU" dirty="0" err="1"/>
              <a:t>продовжилася</a:t>
            </a:r>
            <a:r>
              <a:rPr lang="ru-RU" dirty="0"/>
              <a:t> </a:t>
            </a:r>
            <a:r>
              <a:rPr lang="ru-RU" dirty="0" err="1"/>
              <a:t>страшне</a:t>
            </a:r>
            <a:r>
              <a:rPr lang="ru-RU" dirty="0"/>
              <a:t> </a:t>
            </a:r>
            <a:r>
              <a:rPr lang="ru-RU" dirty="0" err="1"/>
              <a:t>цькування</a:t>
            </a:r>
            <a:r>
              <a:rPr lang="ru-RU" dirty="0"/>
              <a:t> </a:t>
            </a:r>
            <a:r>
              <a:rPr lang="ru-RU" dirty="0" err="1"/>
              <a:t>пам'яті</a:t>
            </a:r>
            <a:r>
              <a:rPr lang="ru-RU" dirty="0"/>
              <a:t> </a:t>
            </a:r>
            <a:r>
              <a:rPr lang="ru-RU" dirty="0" err="1"/>
              <a:t>Володимира</a:t>
            </a:r>
            <a:r>
              <a:rPr lang="ru-RU" dirty="0"/>
              <a:t>. Могилу </a:t>
            </a:r>
            <a:r>
              <a:rPr lang="ru-RU" dirty="0" err="1"/>
              <a:t>тричі</a:t>
            </a:r>
            <a:r>
              <a:rPr lang="ru-RU" dirty="0"/>
              <a:t> </a:t>
            </a:r>
            <a:r>
              <a:rPr lang="ru-RU" dirty="0" err="1"/>
              <a:t>підпалювали</a:t>
            </a:r>
            <a:r>
              <a:rPr lang="ru-RU" dirty="0"/>
              <a:t>, а </a:t>
            </a:r>
            <a:r>
              <a:rPr lang="ru-RU" dirty="0" err="1"/>
              <a:t>пам'ятник</a:t>
            </a:r>
            <a:r>
              <a:rPr lang="ru-RU" dirty="0"/>
              <a:t> </a:t>
            </a:r>
            <a:r>
              <a:rPr lang="ru-RU" dirty="0" err="1"/>
              <a:t>чекав</a:t>
            </a:r>
            <a:r>
              <a:rPr lang="ru-RU" dirty="0"/>
              <a:t> 10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дозволу</a:t>
            </a:r>
            <a:r>
              <a:rPr lang="ru-RU" dirty="0"/>
              <a:t> на </a:t>
            </a:r>
            <a:r>
              <a:rPr lang="ru-RU" dirty="0" err="1"/>
              <a:t>встановлення</a:t>
            </a:r>
            <a:r>
              <a:rPr lang="ru-RU" dirty="0"/>
              <a:t>. Але </a:t>
            </a:r>
            <a:r>
              <a:rPr lang="ru-RU" dirty="0" err="1"/>
              <a:t>незважаючи</a:t>
            </a:r>
            <a:r>
              <a:rPr lang="ru-RU" dirty="0"/>
              <a:t> на все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величезна</a:t>
            </a:r>
            <a:r>
              <a:rPr lang="ru-RU" dirty="0"/>
              <a:t> народна </a:t>
            </a:r>
            <a:r>
              <a:rPr lang="ru-RU" dirty="0" err="1"/>
              <a:t>любов</a:t>
            </a:r>
            <a:r>
              <a:rPr lang="ru-RU" dirty="0"/>
              <a:t> до художника </a:t>
            </a:r>
            <a:r>
              <a:rPr lang="ru-RU" dirty="0" err="1"/>
              <a:t>живе</a:t>
            </a:r>
            <a:r>
              <a:rPr lang="ru-RU" dirty="0"/>
              <a:t> і </a:t>
            </a:r>
            <a:r>
              <a:rPr lang="ru-RU" dirty="0" err="1"/>
              <a:t>донині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Не всі ми вічні…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27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16024" y="2132856"/>
            <a:ext cx="4067944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Лідер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«Океан </a:t>
            </a:r>
            <a:r>
              <a:rPr lang="ru-RU" dirty="0" err="1"/>
              <a:t>Ельзи</a:t>
            </a:r>
            <a:r>
              <a:rPr lang="ru-RU" dirty="0"/>
              <a:t>» Святослав Вакарчук </a:t>
            </a:r>
            <a:r>
              <a:rPr lang="ru-RU" dirty="0" err="1"/>
              <a:t>відкрив</a:t>
            </a:r>
            <a:r>
              <a:rPr lang="ru-RU" dirty="0"/>
              <a:t> у </a:t>
            </a:r>
            <a:r>
              <a:rPr lang="ru-RU" dirty="0" err="1"/>
              <a:t>Львові</a:t>
            </a:r>
            <a:r>
              <a:rPr lang="ru-RU" dirty="0"/>
              <a:t> </a:t>
            </a:r>
            <a:r>
              <a:rPr lang="ru-RU" dirty="0" err="1"/>
              <a:t>пам'ятник</a:t>
            </a:r>
            <a:r>
              <a:rPr lang="ru-RU" dirty="0"/>
              <a:t> композитору та </a:t>
            </a:r>
            <a:r>
              <a:rPr lang="ru-RU" dirty="0" err="1"/>
              <a:t>поету</a:t>
            </a:r>
            <a:r>
              <a:rPr lang="ru-RU" dirty="0"/>
              <a:t> </a:t>
            </a:r>
            <a:r>
              <a:rPr lang="ru-RU" dirty="0" err="1"/>
              <a:t>Володимиру</a:t>
            </a:r>
            <a:r>
              <a:rPr lang="ru-RU" dirty="0"/>
              <a:t> </a:t>
            </a:r>
            <a:r>
              <a:rPr lang="ru-RU" dirty="0" err="1"/>
              <a:t>Івасюку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10242" name="Picture 2" descr="http://polemika.com.ua/images/2011-51/77966/ivasyuk4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535103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261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акарчук на відкритті пам'ятника Івасюку (20.12.201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38" y="2247900"/>
            <a:ext cx="6894512" cy="38782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56263" cy="1054250"/>
          </a:xfrm>
        </p:spPr>
        <p:txBody>
          <a:bodyPr/>
          <a:lstStyle/>
          <a:p>
            <a:r>
              <a:rPr lang="ru-RU" dirty="0"/>
              <a:t>Вакарчук на </a:t>
            </a:r>
            <a:r>
              <a:rPr lang="ru-RU" dirty="0" err="1"/>
              <a:t>відкритті</a:t>
            </a:r>
            <a:r>
              <a:rPr lang="ru-RU" dirty="0"/>
              <a:t> </a:t>
            </a:r>
            <a:r>
              <a:rPr lang="ru-RU" dirty="0" err="1"/>
              <a:t>пам'ятника</a:t>
            </a:r>
            <a:r>
              <a:rPr lang="ru-RU" dirty="0"/>
              <a:t> </a:t>
            </a:r>
            <a:r>
              <a:rPr lang="ru-RU" dirty="0" err="1"/>
              <a:t>Івасюку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11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4376809" cy="4108980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Народився</a:t>
            </a:r>
            <a:r>
              <a:rPr lang="ru-RU" dirty="0"/>
              <a:t> </a:t>
            </a:r>
            <a:r>
              <a:rPr lang="ru-RU" dirty="0" err="1"/>
              <a:t>Володимир</a:t>
            </a:r>
            <a:r>
              <a:rPr lang="ru-RU" dirty="0"/>
              <a:t> Михайлович </a:t>
            </a:r>
            <a:r>
              <a:rPr lang="ru-RU" dirty="0" err="1"/>
              <a:t>Івасюк</a:t>
            </a:r>
            <a:r>
              <a:rPr lang="ru-RU" dirty="0"/>
              <a:t> 4 </a:t>
            </a:r>
            <a:r>
              <a:rPr lang="ru-RU" dirty="0" err="1"/>
              <a:t>березня</a:t>
            </a:r>
            <a:r>
              <a:rPr lang="ru-RU" dirty="0"/>
              <a:t> 1949 року у районному </a:t>
            </a:r>
            <a:r>
              <a:rPr lang="ru-RU" dirty="0" err="1"/>
              <a:t>містечку</a:t>
            </a:r>
            <a:r>
              <a:rPr lang="ru-RU" dirty="0"/>
              <a:t> </a:t>
            </a:r>
            <a:r>
              <a:rPr lang="ru-RU" dirty="0" err="1"/>
              <a:t>Кіцмань</a:t>
            </a:r>
            <a:r>
              <a:rPr lang="ru-RU" dirty="0"/>
              <a:t> </a:t>
            </a:r>
            <a:r>
              <a:rPr lang="ru-RU" dirty="0" err="1"/>
              <a:t>Чернівецької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в </a:t>
            </a:r>
            <a:r>
              <a:rPr lang="ru-RU" dirty="0" err="1"/>
              <a:t>сім'ї</a:t>
            </a:r>
            <a:r>
              <a:rPr lang="ru-RU" dirty="0"/>
              <a:t> </a:t>
            </a:r>
            <a:r>
              <a:rPr lang="ru-RU" dirty="0" err="1"/>
              <a:t>вчителів</a:t>
            </a:r>
            <a:r>
              <a:rPr lang="ru-RU" dirty="0"/>
              <a:t> </a:t>
            </a:r>
            <a:r>
              <a:rPr lang="ru-RU" dirty="0" err="1"/>
              <a:t>Михайла</a:t>
            </a:r>
            <a:r>
              <a:rPr lang="ru-RU" dirty="0"/>
              <a:t> та </a:t>
            </a:r>
            <a:r>
              <a:rPr lang="ru-RU" dirty="0" err="1"/>
              <a:t>Софії</a:t>
            </a:r>
            <a:r>
              <a:rPr lang="ru-RU" dirty="0"/>
              <a:t> </a:t>
            </a:r>
            <a:r>
              <a:rPr lang="ru-RU" dirty="0" err="1"/>
              <a:t>Івасюків</a:t>
            </a:r>
            <a:r>
              <a:rPr lang="ru-RU" dirty="0"/>
              <a:t>. </a:t>
            </a:r>
            <a:r>
              <a:rPr lang="ru-RU" dirty="0" err="1"/>
              <a:t>Вже</a:t>
            </a:r>
            <a:r>
              <a:rPr lang="ru-RU" dirty="0"/>
              <a:t> у три роки </a:t>
            </a:r>
            <a:r>
              <a:rPr lang="ru-RU" dirty="0" err="1"/>
              <a:t>він</a:t>
            </a:r>
            <a:r>
              <a:rPr lang="ru-RU" dirty="0"/>
              <a:t> проявив </a:t>
            </a:r>
            <a:r>
              <a:rPr lang="ru-RU" dirty="0" err="1"/>
              <a:t>величезну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до </a:t>
            </a:r>
            <a:r>
              <a:rPr lang="ru-RU" dirty="0" err="1"/>
              <a:t>музики</a:t>
            </a:r>
            <a:r>
              <a:rPr lang="ru-RU" dirty="0"/>
              <a:t>, з </a:t>
            </a:r>
            <a:r>
              <a:rPr lang="ru-RU" dirty="0" err="1"/>
              <a:t>цікавістю</a:t>
            </a:r>
            <a:r>
              <a:rPr lang="ru-RU" dirty="0"/>
              <a:t> </a:t>
            </a:r>
            <a:r>
              <a:rPr lang="ru-RU" dirty="0" err="1"/>
              <a:t>спостерігаючи</a:t>
            </a:r>
            <a:r>
              <a:rPr lang="ru-RU" dirty="0"/>
              <a:t> за </a:t>
            </a:r>
            <a:r>
              <a:rPr lang="ru-RU" dirty="0" err="1"/>
              <a:t>репетиціями</a:t>
            </a:r>
            <a:r>
              <a:rPr lang="ru-RU" dirty="0"/>
              <a:t> </a:t>
            </a:r>
            <a:r>
              <a:rPr lang="ru-RU" dirty="0" err="1"/>
              <a:t>учительського</a:t>
            </a:r>
            <a:r>
              <a:rPr lang="ru-RU" dirty="0"/>
              <a:t> хору, на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часто брали батьки.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Стежки </a:t>
            </a:r>
            <a:r>
              <a:rPr lang="ru-RU" dirty="0" err="1"/>
              <a:t>дитинства</a:t>
            </a:r>
            <a:endParaRPr lang="ru-RU" dirty="0"/>
          </a:p>
        </p:txBody>
      </p:sp>
      <p:pic>
        <p:nvPicPr>
          <p:cNvPr id="1026" name="Picture 2" descr="Владимир Ивас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3168352" cy="422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0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5472113" y="2247900"/>
            <a:ext cx="3671887" cy="3878263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/>
              <a:t>«Слава — это прекрасная женщина, которая на могилу цветы принесет»</a:t>
            </a:r>
          </a:p>
          <a:p>
            <a:pPr marL="0" indent="0">
              <a:buNone/>
            </a:pPr>
            <a:r>
              <a:rPr lang="ru-RU" b="1" i="1" dirty="0" smtClean="0"/>
              <a:t>            — </a:t>
            </a:r>
            <a:r>
              <a:rPr lang="ru-RU" b="1" i="1" dirty="0"/>
              <a:t>Лина Костенко</a:t>
            </a:r>
          </a:p>
          <a:p>
            <a:endParaRPr lang="ru-RU" dirty="0"/>
          </a:p>
        </p:txBody>
      </p:sp>
      <p:pic>
        <p:nvPicPr>
          <p:cNvPr id="11266" name="Picture 2" descr="http://polemika.com.ua/images/2011-51/77966/ivasyu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81965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462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0" y="2248347"/>
            <a:ext cx="4032448" cy="4293172"/>
          </a:xfrm>
        </p:spPr>
        <p:txBody>
          <a:bodyPr>
            <a:normAutofit fontScale="92500"/>
          </a:bodyPr>
          <a:lstStyle/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1956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іде</a:t>
            </a:r>
            <a:r>
              <a:rPr lang="ru-RU" dirty="0"/>
              <a:t> у перший </a:t>
            </a:r>
            <a:r>
              <a:rPr lang="ru-RU" dirty="0" err="1"/>
              <a:t>клас</a:t>
            </a:r>
            <a:r>
              <a:rPr lang="ru-RU" dirty="0"/>
              <a:t> </a:t>
            </a:r>
            <a:r>
              <a:rPr lang="ru-RU" dirty="0" err="1"/>
              <a:t>середньої</a:t>
            </a:r>
            <a:r>
              <a:rPr lang="ru-RU" dirty="0"/>
              <a:t> </a:t>
            </a:r>
            <a:r>
              <a:rPr lang="ru-RU" dirty="0" err="1"/>
              <a:t>Чернівецької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№1 . </a:t>
            </a:r>
            <a:r>
              <a:rPr lang="ru-RU" dirty="0" err="1"/>
              <a:t>Він</a:t>
            </a:r>
            <a:r>
              <a:rPr lang="ru-RU" dirty="0"/>
              <a:t> проявив </a:t>
            </a:r>
            <a:r>
              <a:rPr lang="ru-RU" dirty="0" err="1"/>
              <a:t>неабиякі</a:t>
            </a:r>
            <a:r>
              <a:rPr lang="ru-RU" dirty="0"/>
              <a:t> </a:t>
            </a:r>
            <a:r>
              <a:rPr lang="ru-RU" dirty="0" err="1"/>
              <a:t>нахили</a:t>
            </a:r>
            <a:r>
              <a:rPr lang="ru-RU" dirty="0"/>
              <a:t> до </a:t>
            </a:r>
            <a:r>
              <a:rPr lang="ru-RU" dirty="0" err="1"/>
              <a:t>гри</a:t>
            </a:r>
            <a:r>
              <a:rPr lang="ru-RU" dirty="0"/>
              <a:t> на </a:t>
            </a:r>
            <a:r>
              <a:rPr lang="ru-RU" dirty="0" err="1"/>
              <a:t>скрипці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запрошують</a:t>
            </a:r>
            <a:r>
              <a:rPr lang="ru-RU" dirty="0"/>
              <a:t> </a:t>
            </a:r>
            <a:r>
              <a:rPr lang="ru-RU" dirty="0" err="1"/>
              <a:t>грати</a:t>
            </a:r>
            <a:r>
              <a:rPr lang="ru-RU" dirty="0"/>
              <a:t> на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оглядах</a:t>
            </a:r>
            <a:r>
              <a:rPr lang="ru-RU" dirty="0"/>
              <a:t> </a:t>
            </a:r>
            <a:r>
              <a:rPr lang="ru-RU" dirty="0" err="1"/>
              <a:t>художньої</a:t>
            </a:r>
            <a:r>
              <a:rPr lang="ru-RU" dirty="0"/>
              <a:t> </a:t>
            </a:r>
            <a:r>
              <a:rPr lang="ru-RU" dirty="0" err="1"/>
              <a:t>самодіяльності</a:t>
            </a:r>
            <a:r>
              <a:rPr lang="ru-RU" dirty="0" smtClean="0"/>
              <a:t>,. </a:t>
            </a:r>
            <a:r>
              <a:rPr lang="ru-RU" dirty="0"/>
              <a:t>За свою </a:t>
            </a:r>
            <a:r>
              <a:rPr lang="ru-RU" dirty="0" err="1"/>
              <a:t>чудову</a:t>
            </a:r>
            <a:r>
              <a:rPr lang="ru-RU" dirty="0"/>
              <a:t> </a:t>
            </a:r>
            <a:r>
              <a:rPr lang="ru-RU" dirty="0" err="1"/>
              <a:t>гру</a:t>
            </a:r>
            <a:r>
              <a:rPr lang="ru-RU" dirty="0"/>
              <a:t> Володя </a:t>
            </a:r>
            <a:r>
              <a:rPr lang="ru-RU" dirty="0" err="1"/>
              <a:t>отримує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земляків</a:t>
            </a:r>
            <a:r>
              <a:rPr lang="ru-RU" dirty="0"/>
              <a:t> </a:t>
            </a:r>
            <a:r>
              <a:rPr lang="ru-RU" dirty="0" err="1"/>
              <a:t>подарунок</a:t>
            </a:r>
            <a:r>
              <a:rPr lang="ru-RU" dirty="0"/>
              <a:t> - </a:t>
            </a:r>
            <a:r>
              <a:rPr lang="ru-RU" dirty="0" err="1"/>
              <a:t>гарну</a:t>
            </a:r>
            <a:r>
              <a:rPr lang="ru-RU" dirty="0"/>
              <a:t> </a:t>
            </a:r>
            <a:r>
              <a:rPr lang="ru-RU" dirty="0" err="1"/>
              <a:t>справжню</a:t>
            </a:r>
            <a:r>
              <a:rPr lang="ru-RU" dirty="0"/>
              <a:t> </a:t>
            </a:r>
            <a:r>
              <a:rPr lang="ru-RU" dirty="0" err="1"/>
              <a:t>німецьку</a:t>
            </a:r>
            <a:r>
              <a:rPr lang="ru-RU" dirty="0"/>
              <a:t> скрипку.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Стежки </a:t>
            </a:r>
            <a:r>
              <a:rPr lang="ru-RU" dirty="0" err="1"/>
              <a:t>дитинства</a:t>
            </a:r>
            <a:endParaRPr lang="ru-RU" dirty="0"/>
          </a:p>
        </p:txBody>
      </p:sp>
      <p:pic>
        <p:nvPicPr>
          <p:cNvPr id="2050" name="Picture 2" descr="http://iwasyuk.narod.ru/images/vio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456384" cy="440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4808857" cy="3877815"/>
          </a:xfrm>
        </p:spPr>
        <p:txBody>
          <a:bodyPr>
            <a:normAutofit/>
          </a:bodyPr>
          <a:lstStyle/>
          <a:p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В </a:t>
            </a:r>
            <a:r>
              <a:rPr lang="ru-RU" sz="2800" dirty="0"/>
              <a:t>1964 </a:t>
            </a:r>
            <a:r>
              <a:rPr lang="ru-RU" sz="2800" dirty="0" err="1"/>
              <a:t>році</a:t>
            </a:r>
            <a:r>
              <a:rPr lang="ru-RU" sz="2800" dirty="0"/>
              <a:t> Володя </a:t>
            </a:r>
            <a:r>
              <a:rPr lang="ru-RU" sz="2800" dirty="0" err="1"/>
              <a:t>створює</a:t>
            </a:r>
            <a:r>
              <a:rPr lang="ru-RU" sz="2800" dirty="0"/>
              <a:t> в </a:t>
            </a:r>
            <a:r>
              <a:rPr lang="ru-RU" sz="2800" dirty="0" err="1"/>
              <a:t>школі</a:t>
            </a:r>
            <a:r>
              <a:rPr lang="ru-RU" sz="2800" dirty="0"/>
              <a:t> ансамбль «</a:t>
            </a:r>
            <a:r>
              <a:rPr lang="ru-RU" sz="2800" dirty="0" err="1"/>
              <a:t>Буковинка</a:t>
            </a:r>
            <a:r>
              <a:rPr lang="ru-RU" sz="2800" dirty="0"/>
              <a:t>» й </a:t>
            </a:r>
            <a:r>
              <a:rPr lang="ru-RU" sz="2800" dirty="0" err="1"/>
              <a:t>пише</a:t>
            </a:r>
            <a:r>
              <a:rPr lang="ru-RU" sz="2800" dirty="0"/>
              <a:t> для </a:t>
            </a:r>
            <a:r>
              <a:rPr lang="ru-RU" sz="2800" dirty="0" err="1"/>
              <a:t>нього</a:t>
            </a:r>
            <a:r>
              <a:rPr lang="ru-RU" sz="2800" dirty="0"/>
              <a:t> </a:t>
            </a:r>
            <a:r>
              <a:rPr lang="ru-RU" sz="2800" dirty="0" err="1"/>
              <a:t>свої</a:t>
            </a:r>
            <a:r>
              <a:rPr lang="ru-RU" sz="2800" dirty="0"/>
              <a:t> </a:t>
            </a:r>
            <a:r>
              <a:rPr lang="ru-RU" sz="2800" dirty="0" err="1"/>
              <a:t>перші</a:t>
            </a:r>
            <a:r>
              <a:rPr lang="ru-RU" sz="2800" dirty="0"/>
              <a:t> </a:t>
            </a:r>
            <a:r>
              <a:rPr lang="ru-RU" sz="2800" dirty="0" err="1"/>
              <a:t>пісні</a:t>
            </a:r>
            <a:r>
              <a:rPr lang="ru-RU" sz="2800" dirty="0"/>
              <a:t>, </a:t>
            </a:r>
            <a:r>
              <a:rPr lang="ru-RU" sz="2800" dirty="0" err="1"/>
              <a:t>серед</a:t>
            </a:r>
            <a:r>
              <a:rPr lang="ru-RU" sz="2800" dirty="0"/>
              <a:t> </a:t>
            </a:r>
            <a:r>
              <a:rPr lang="ru-RU" sz="2800" dirty="0" err="1"/>
              <a:t>яких</a:t>
            </a:r>
            <a:r>
              <a:rPr lang="ru-RU" sz="2800" dirty="0"/>
              <a:t> </a:t>
            </a:r>
            <a:r>
              <a:rPr lang="ru-RU" sz="2800" dirty="0" err="1"/>
              <a:t>найперша</a:t>
            </a:r>
            <a:r>
              <a:rPr lang="ru-RU" sz="2800" dirty="0"/>
              <a:t> - «</a:t>
            </a:r>
            <a:r>
              <a:rPr lang="ru-RU" sz="2800" dirty="0" err="1"/>
              <a:t>Колискова</a:t>
            </a:r>
            <a:r>
              <a:rPr lang="ru-RU" sz="2800" dirty="0"/>
              <a:t>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Стежки </a:t>
            </a:r>
            <a:r>
              <a:rPr lang="ru-RU" dirty="0" err="1"/>
              <a:t>дитинства</a:t>
            </a:r>
            <a:endParaRPr lang="ru-RU" dirty="0"/>
          </a:p>
        </p:txBody>
      </p:sp>
      <p:pic>
        <p:nvPicPr>
          <p:cNvPr id="5" name="Duet_Pisanka_-_Koliskova_dlya_Oksanochki-1966_muz._sl.V._vasyuk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84" y="5445224"/>
            <a:ext cx="609600" cy="609600"/>
          </a:xfrm>
          <a:prstGeom prst="rect">
            <a:avLst/>
          </a:prstGeom>
          <a:ln>
            <a:gradFill>
              <a:gsLst>
                <a:gs pos="7000">
                  <a:schemeClr val="accent1">
                    <a:tint val="66000"/>
                    <a:satMod val="160000"/>
                  </a:schemeClr>
                </a:gs>
                <a:gs pos="1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026" name="Picture 2" descr="http://mydim.ua/pub/images/71c5213927c02f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47" y="2204864"/>
            <a:ext cx="3049896" cy="42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2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868144" y="2276872"/>
            <a:ext cx="3275857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Колектив</a:t>
            </a:r>
            <a:r>
              <a:rPr lang="ru-RU" dirty="0"/>
              <a:t> </a:t>
            </a:r>
            <a:r>
              <a:rPr lang="ru-RU" dirty="0" err="1"/>
              <a:t>здобуває</a:t>
            </a:r>
            <a:r>
              <a:rPr lang="ru-RU" dirty="0"/>
              <a:t> перемоги на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самодіяльних</a:t>
            </a:r>
            <a:r>
              <a:rPr lang="ru-RU" dirty="0"/>
              <a:t> конкурсах, </a:t>
            </a:r>
            <a:r>
              <a:rPr lang="ru-RU" dirty="0" err="1"/>
              <a:t>їде</a:t>
            </a:r>
            <a:r>
              <a:rPr lang="ru-RU" dirty="0"/>
              <a:t> до </a:t>
            </a:r>
            <a:r>
              <a:rPr lang="ru-RU" dirty="0" err="1"/>
              <a:t>Києва</a:t>
            </a:r>
            <a:r>
              <a:rPr lang="ru-RU" dirty="0"/>
              <a:t>, там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помічають</a:t>
            </a:r>
            <a:r>
              <a:rPr lang="ru-RU" dirty="0"/>
              <a:t>, </a:t>
            </a:r>
            <a:r>
              <a:rPr lang="ru-RU" dirty="0" err="1"/>
              <a:t>запрошують</a:t>
            </a:r>
            <a:r>
              <a:rPr lang="ru-RU" dirty="0"/>
              <a:t> на </a:t>
            </a:r>
            <a:r>
              <a:rPr lang="ru-RU" dirty="0" err="1"/>
              <a:t>обласне</a:t>
            </a:r>
            <a:r>
              <a:rPr lang="ru-RU" dirty="0"/>
              <a:t> </a:t>
            </a:r>
            <a:r>
              <a:rPr lang="ru-RU" dirty="0" err="1"/>
              <a:t>телебачення</a:t>
            </a:r>
            <a:r>
              <a:rPr lang="ru-RU" dirty="0"/>
              <a:t>, </a:t>
            </a:r>
            <a:r>
              <a:rPr lang="ru-RU" dirty="0" err="1"/>
              <a:t>нагороджують</a:t>
            </a:r>
            <a:r>
              <a:rPr lang="ru-RU" dirty="0"/>
              <a:t> </a:t>
            </a:r>
            <a:r>
              <a:rPr lang="ru-RU" dirty="0" err="1"/>
              <a:t>подорожжю</a:t>
            </a:r>
            <a:r>
              <a:rPr lang="ru-RU" dirty="0"/>
              <a:t> по </a:t>
            </a:r>
            <a:r>
              <a:rPr lang="ru-RU" dirty="0" err="1"/>
              <a:t>Дніпру</a:t>
            </a:r>
            <a:r>
              <a:rPr lang="ru-RU" dirty="0"/>
              <a:t>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Стежки </a:t>
            </a:r>
            <a:r>
              <a:rPr lang="ru-RU" dirty="0" err="1"/>
              <a:t>дитинства</a:t>
            </a:r>
            <a:endParaRPr lang="ru-RU" dirty="0"/>
          </a:p>
        </p:txBody>
      </p:sp>
      <p:pic>
        <p:nvPicPr>
          <p:cNvPr id="2050" name="Picture 2" descr="ВІА «Буковинк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5544616" cy="406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7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77544" y="2248347"/>
            <a:ext cx="4167208" cy="3877815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У 1966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dirty="0" err="1"/>
              <a:t>слюсарем</a:t>
            </a:r>
            <a:r>
              <a:rPr lang="ru-RU" dirty="0"/>
              <a:t> на </a:t>
            </a:r>
            <a:r>
              <a:rPr lang="ru-RU" dirty="0" err="1"/>
              <a:t>заводі</a:t>
            </a:r>
            <a:r>
              <a:rPr lang="ru-RU" dirty="0"/>
              <a:t> і </a:t>
            </a:r>
            <a:r>
              <a:rPr lang="ru-RU" dirty="0" err="1"/>
              <a:t>паралельно</a:t>
            </a:r>
            <a:r>
              <a:rPr lang="ru-RU" dirty="0"/>
              <a:t> </a:t>
            </a:r>
            <a:r>
              <a:rPr lang="ru-RU" dirty="0" err="1"/>
              <a:t>веде</a:t>
            </a:r>
            <a:r>
              <a:rPr lang="ru-RU" dirty="0"/>
              <a:t> </a:t>
            </a:r>
            <a:r>
              <a:rPr lang="ru-RU" dirty="0" err="1"/>
              <a:t>заводський</a:t>
            </a:r>
            <a:r>
              <a:rPr lang="ru-RU" dirty="0"/>
              <a:t> хор</a:t>
            </a:r>
            <a:r>
              <a:rPr lang="ru-RU" dirty="0" smtClean="0"/>
              <a:t>.</a:t>
            </a:r>
          </a:p>
          <a:p>
            <a:r>
              <a:rPr lang="ru-RU" dirty="0"/>
              <a:t> </a:t>
            </a:r>
            <a:r>
              <a:rPr lang="ru-RU" dirty="0" smtClean="0"/>
              <a:t>Далее вступление в Черновицкий мединститут. Там Владимир создает гениальные произведения "</a:t>
            </a:r>
            <a:r>
              <a:rPr lang="ru-RU" dirty="0" err="1" smtClean="0"/>
              <a:t>Червона</a:t>
            </a:r>
            <a:r>
              <a:rPr lang="ru-RU" dirty="0" smtClean="0"/>
              <a:t> Рута" и "</a:t>
            </a:r>
            <a:r>
              <a:rPr lang="ru-RU" dirty="0" err="1" smtClean="0"/>
              <a:t>Водограй</a:t>
            </a:r>
            <a:r>
              <a:rPr lang="ru-RU" dirty="0" smtClean="0"/>
              <a:t>", которым суждено покорить сердца миллионов украинцев и принести </a:t>
            </a:r>
            <a:r>
              <a:rPr lang="ru-RU" dirty="0" err="1" smtClean="0"/>
              <a:t>Ивасюку</a:t>
            </a:r>
            <a:r>
              <a:rPr lang="ru-RU" dirty="0" smtClean="0"/>
              <a:t> славу гениального народного композитора.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Стежки </a:t>
            </a:r>
            <a:r>
              <a:rPr lang="ru-RU" dirty="0" err="1"/>
              <a:t>дитинства</a:t>
            </a:r>
            <a:endParaRPr lang="ru-RU" dirty="0"/>
          </a:p>
        </p:txBody>
      </p:sp>
      <p:pic>
        <p:nvPicPr>
          <p:cNvPr id="3074" name="Picture 2" descr="http://go2load.net/user/go2bodya/images/news/ivasyu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14550"/>
            <a:ext cx="3810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4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8"/>
            <a:ext cx="7745505" cy="118065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13 </a:t>
            </a:r>
            <a:r>
              <a:rPr lang="ru-RU" dirty="0" err="1"/>
              <a:t>вересня</a:t>
            </a:r>
            <a:r>
              <a:rPr lang="ru-RU" dirty="0"/>
              <a:t> 1970 року на Театральному </a:t>
            </a:r>
            <a:r>
              <a:rPr lang="ru-RU" dirty="0" err="1"/>
              <a:t>майдані</a:t>
            </a:r>
            <a:r>
              <a:rPr lang="ru-RU" dirty="0"/>
              <a:t> </a:t>
            </a:r>
            <a:r>
              <a:rPr lang="ru-RU" dirty="0" err="1"/>
              <a:t>Чернівців</a:t>
            </a:r>
            <a:r>
              <a:rPr lang="ru-RU" dirty="0"/>
              <a:t> у </a:t>
            </a:r>
            <a:r>
              <a:rPr lang="ru-RU" dirty="0" err="1"/>
              <a:t>присутності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чернівчан</a:t>
            </a:r>
            <a:r>
              <a:rPr lang="ru-RU" dirty="0"/>
              <a:t> і на очах </a:t>
            </a:r>
            <a:r>
              <a:rPr lang="ru-RU" dirty="0" err="1"/>
              <a:t>мільйонної</a:t>
            </a:r>
            <a:r>
              <a:rPr lang="ru-RU" dirty="0"/>
              <a:t> </a:t>
            </a:r>
            <a:r>
              <a:rPr lang="ru-RU" dirty="0" err="1"/>
              <a:t>глядацької</a:t>
            </a:r>
            <a:r>
              <a:rPr lang="ru-RU" dirty="0"/>
              <a:t> </a:t>
            </a:r>
            <a:r>
              <a:rPr lang="ru-RU" dirty="0" err="1"/>
              <a:t>аудиторії</a:t>
            </a:r>
            <a:r>
              <a:rPr lang="ru-RU" dirty="0"/>
              <a:t> </a:t>
            </a:r>
            <a:r>
              <a:rPr lang="ru-RU" dirty="0" err="1"/>
              <a:t>постала</a:t>
            </a:r>
            <a:r>
              <a:rPr lang="ru-RU" dirty="0"/>
              <a:t> </a:t>
            </a:r>
            <a:r>
              <a:rPr lang="ru-RU" dirty="0" err="1"/>
              <a:t>чудові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 - перший великий </a:t>
            </a:r>
            <a:r>
              <a:rPr lang="ru-RU" dirty="0" err="1"/>
              <a:t>тріумф</a:t>
            </a:r>
            <a:r>
              <a:rPr lang="ru-RU" dirty="0"/>
              <a:t> молодого </a:t>
            </a:r>
            <a:r>
              <a:rPr lang="ru-RU" dirty="0" err="1"/>
              <a:t>митця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Перш</a:t>
            </a:r>
            <a:r>
              <a:rPr lang="uk-UA" dirty="0" smtClean="0"/>
              <a:t>і успіхи</a:t>
            </a:r>
            <a:endParaRPr lang="ru-RU" dirty="0"/>
          </a:p>
        </p:txBody>
      </p:sp>
      <p:pic>
        <p:nvPicPr>
          <p:cNvPr id="4" name="София Ротару - Водограй '199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462" y="4077072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0110" y="5096303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Софія Ротару «Водограй»</a:t>
            </a:r>
            <a:endParaRPr lang="ru-RU" dirty="0"/>
          </a:p>
        </p:txBody>
      </p:sp>
      <p:pic>
        <p:nvPicPr>
          <p:cNvPr id="4098" name="Picture 2" descr="Владимир Ивасюк и София Ротар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10" y="3595331"/>
            <a:ext cx="5463538" cy="300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мерічка - Червона рута (Володимир Івасюк, Василь Зінкевич, Назарій Яремчук, Пісня року 197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412776"/>
            <a:ext cx="7008576" cy="528945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56263" cy="1054250"/>
          </a:xfrm>
        </p:spPr>
        <p:txBody>
          <a:bodyPr/>
          <a:lstStyle/>
          <a:p>
            <a:r>
              <a:rPr lang="ru-RU" sz="2800" b="1" dirty="0" err="1"/>
              <a:t>Червона</a:t>
            </a:r>
            <a:r>
              <a:rPr lang="ru-RU" sz="2800" b="1" dirty="0"/>
              <a:t> рута (</a:t>
            </a:r>
            <a:r>
              <a:rPr lang="ru-RU" sz="2800" b="1" dirty="0" err="1"/>
              <a:t>Володимир</a:t>
            </a:r>
            <a:r>
              <a:rPr lang="ru-RU" sz="2800" b="1" dirty="0"/>
              <a:t> </a:t>
            </a:r>
            <a:r>
              <a:rPr lang="ru-RU" sz="2800" b="1" dirty="0" err="1"/>
              <a:t>Івасюк</a:t>
            </a:r>
            <a:r>
              <a:rPr lang="ru-RU" sz="2800" b="1" dirty="0"/>
              <a:t>, Василь </a:t>
            </a:r>
            <a:r>
              <a:rPr lang="ru-RU" sz="2800" b="1" dirty="0" err="1"/>
              <a:t>Зінкевич</a:t>
            </a:r>
            <a:r>
              <a:rPr lang="ru-RU" sz="2800" b="1" dirty="0"/>
              <a:t>, </a:t>
            </a:r>
            <a:r>
              <a:rPr lang="ru-RU" sz="2800" b="1" dirty="0" err="1"/>
              <a:t>Назарій</a:t>
            </a:r>
            <a:r>
              <a:rPr lang="ru-RU" sz="2800" b="1" dirty="0"/>
              <a:t> </a:t>
            </a:r>
            <a:r>
              <a:rPr lang="ru-RU" sz="2800" b="1" dirty="0" smtClean="0"/>
              <a:t>Яремчук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4673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248347"/>
            <a:ext cx="3672408" cy="38778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У 1971 </a:t>
            </a:r>
            <a:r>
              <a:rPr lang="ru-RU" dirty="0" err="1"/>
              <a:t>році</a:t>
            </a:r>
            <a:r>
              <a:rPr lang="ru-RU" dirty="0"/>
              <a:t> в Карпатах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знятий</a:t>
            </a:r>
            <a:r>
              <a:rPr lang="ru-RU" dirty="0"/>
              <a:t> </a:t>
            </a:r>
            <a:r>
              <a:rPr lang="ru-RU" dirty="0" err="1"/>
              <a:t>фільм</a:t>
            </a:r>
            <a:r>
              <a:rPr lang="ru-RU" dirty="0"/>
              <a:t> «</a:t>
            </a:r>
            <a:r>
              <a:rPr lang="ru-RU" dirty="0" err="1"/>
              <a:t>Червона</a:t>
            </a:r>
            <a:r>
              <a:rPr lang="ru-RU" dirty="0"/>
              <a:t> рута», в </a:t>
            </a:r>
            <a:r>
              <a:rPr lang="ru-RU" dirty="0" err="1"/>
              <a:t>якому</a:t>
            </a:r>
            <a:r>
              <a:rPr lang="ru-RU" dirty="0"/>
              <a:t> брали участь </a:t>
            </a:r>
            <a:r>
              <a:rPr lang="ru-RU" dirty="0" err="1"/>
              <a:t>Софія</a:t>
            </a:r>
            <a:r>
              <a:rPr lang="ru-RU" dirty="0"/>
              <a:t> Ротару, Василь </a:t>
            </a:r>
            <a:r>
              <a:rPr lang="ru-RU" dirty="0" err="1"/>
              <a:t>Зінкевич</a:t>
            </a:r>
            <a:r>
              <a:rPr lang="ru-RU" dirty="0"/>
              <a:t>, </a:t>
            </a:r>
            <a:r>
              <a:rPr lang="ru-RU" dirty="0" err="1"/>
              <a:t>Назарій</a:t>
            </a:r>
            <a:r>
              <a:rPr lang="ru-RU" dirty="0"/>
              <a:t> Яремчук, </a:t>
            </a:r>
            <a:r>
              <a:rPr lang="ru-RU" dirty="0" err="1"/>
              <a:t>Раїса</a:t>
            </a:r>
            <a:r>
              <a:rPr lang="ru-RU" dirty="0"/>
              <a:t> Кольца, </a:t>
            </a:r>
            <a:r>
              <a:rPr lang="ru-RU" dirty="0" err="1"/>
              <a:t>ансамблі</a:t>
            </a:r>
            <a:r>
              <a:rPr lang="ru-RU" dirty="0"/>
              <a:t> «</a:t>
            </a:r>
            <a:r>
              <a:rPr lang="ru-RU" dirty="0" err="1"/>
              <a:t>Смерічка</a:t>
            </a:r>
            <a:r>
              <a:rPr lang="ru-RU" dirty="0"/>
              <a:t>» і «Росинка».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перший </a:t>
            </a:r>
            <a:r>
              <a:rPr lang="ru-RU" dirty="0" err="1"/>
              <a:t>український</a:t>
            </a:r>
            <a:r>
              <a:rPr lang="ru-RU" dirty="0"/>
              <a:t> </a:t>
            </a:r>
            <a:r>
              <a:rPr lang="ru-RU" dirty="0" err="1"/>
              <a:t>музичний</a:t>
            </a:r>
            <a:r>
              <a:rPr lang="ru-RU" dirty="0"/>
              <a:t> </a:t>
            </a:r>
            <a:r>
              <a:rPr lang="ru-RU" dirty="0" err="1"/>
              <a:t>фільм</a:t>
            </a:r>
            <a:r>
              <a:rPr lang="ru-RU" dirty="0"/>
              <a:t>. У </a:t>
            </a:r>
            <a:r>
              <a:rPr lang="ru-RU" dirty="0" err="1"/>
              <a:t>ньому</a:t>
            </a:r>
            <a:r>
              <a:rPr lang="ru-RU" dirty="0"/>
              <a:t> прозвучали </a:t>
            </a:r>
            <a:r>
              <a:rPr lang="ru-RU" dirty="0" err="1"/>
              <a:t>пісні</a:t>
            </a:r>
            <a:r>
              <a:rPr lang="ru-RU" dirty="0"/>
              <a:t> </a:t>
            </a:r>
            <a:r>
              <a:rPr lang="ru-RU" dirty="0" err="1"/>
              <a:t>Івасюка</a:t>
            </a:r>
            <a:r>
              <a:rPr lang="ru-RU" dirty="0"/>
              <a:t>, </a:t>
            </a:r>
            <a:r>
              <a:rPr lang="ru-RU" dirty="0" err="1"/>
              <a:t>Дутківського</a:t>
            </a:r>
            <a:r>
              <a:rPr lang="ru-RU" dirty="0"/>
              <a:t>, Скорика.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dirty="0" smtClean="0"/>
              <a:t>Перший український музичний фільм</a:t>
            </a:r>
            <a:endParaRPr lang="ru-RU" sz="4000" dirty="0"/>
          </a:p>
        </p:txBody>
      </p:sp>
      <p:pic>
        <p:nvPicPr>
          <p:cNvPr id="5122" name="Picture 2" descr="http://newzz.in.ua/uploads/posts/2011-11/1322686896_gal_sm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76872"/>
            <a:ext cx="486916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3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89</TotalTime>
  <Words>624</Words>
  <Application>Microsoft Office PowerPoint</Application>
  <PresentationFormat>Экран (4:3)</PresentationFormat>
  <Paragraphs>42</Paragraphs>
  <Slides>20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Твердый переплет</vt:lpstr>
      <vt:lpstr>Володимир Івасюк – ураїнський композитор</vt:lpstr>
      <vt:lpstr>Стежки дитинства</vt:lpstr>
      <vt:lpstr>Стежки дитинства</vt:lpstr>
      <vt:lpstr>Стежки дитинства</vt:lpstr>
      <vt:lpstr>Стежки дитинства</vt:lpstr>
      <vt:lpstr>Стежки дитинства</vt:lpstr>
      <vt:lpstr>Перші успіхи</vt:lpstr>
      <vt:lpstr>Червона рута (Володимир Івасюк, Василь Зінкевич, Назарій Яремчук</vt:lpstr>
      <vt:lpstr>Перший український музичний фільм</vt:lpstr>
      <vt:lpstr>У передачі ЦТ «Алло, ми шукаємо таланти!» звучить нова Володина пісня «Водограй». </vt:lpstr>
      <vt:lpstr>«Львівський період»</vt:lpstr>
      <vt:lpstr>Співпраця</vt:lpstr>
      <vt:lpstr>Презентация PowerPoint</vt:lpstr>
      <vt:lpstr>Презентация PowerPoint</vt:lpstr>
      <vt:lpstr>Невигідний курс партійної верхівки </vt:lpstr>
      <vt:lpstr>Презентация PowerPoint</vt:lpstr>
      <vt:lpstr>Не всі ми вічні…</vt:lpstr>
      <vt:lpstr>Презентация PowerPoint</vt:lpstr>
      <vt:lpstr>Вакарчук на відкритті пам'ятника Івасюку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Володимир Івасюк – ураїнський композитор</dc:title>
  <dc:creator>Пользователь</dc:creator>
  <cp:lastModifiedBy>Пользователь</cp:lastModifiedBy>
  <cp:revision>10</cp:revision>
  <dcterms:created xsi:type="dcterms:W3CDTF">2014-01-27T17:58:51Z</dcterms:created>
  <dcterms:modified xsi:type="dcterms:W3CDTF">2014-01-28T17:49:48Z</dcterms:modified>
</cp:coreProperties>
</file>