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7917C7-4F3E-4794-9889-3823B1FC6A6B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62E882-80A5-4FA0-9D77-B6D2C61E77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717032"/>
            <a:ext cx="6858000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Технология изготовления сахара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Сахарный </a:t>
            </a:r>
            <a:r>
              <a:rPr lang="ru-RU" sz="3600" dirty="0" err="1" smtClean="0"/>
              <a:t>буряк</a:t>
            </a:r>
            <a:endParaRPr lang="ru-RU" sz="3600" dirty="0"/>
          </a:p>
        </p:txBody>
      </p:sp>
      <p:pic>
        <p:nvPicPr>
          <p:cNvPr id="4" name="Содержимое 3" descr="news-image-52b3f7cdccb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4211119" cy="2801146"/>
          </a:xfrm>
        </p:spPr>
      </p:pic>
      <p:pic>
        <p:nvPicPr>
          <p:cNvPr id="5" name="Рисунок 4" descr="sakharnaya svekl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24944"/>
            <a:ext cx="4243167" cy="31657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Химический состав сахарного </a:t>
            </a:r>
            <a:r>
              <a:rPr lang="ru-RU" dirty="0" err="1" smtClean="0"/>
              <a:t>буряка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1484784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Буряк</a:t>
            </a:r>
            <a:endParaRPr lang="ru-RU" sz="2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979712" y="2060848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36096" y="2060848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15616" y="2564904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Вода(75%)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2564904"/>
            <a:ext cx="19442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Сухие</a:t>
            </a:r>
            <a:r>
              <a:rPr lang="uk-UA" dirty="0" smtClean="0"/>
              <a:t> </a:t>
            </a:r>
            <a:r>
              <a:rPr lang="uk-UA" dirty="0" err="1" smtClean="0"/>
              <a:t>вещества</a:t>
            </a:r>
            <a:r>
              <a:rPr lang="uk-UA" dirty="0" smtClean="0"/>
              <a:t>(25%)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499992" y="3140968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596336" y="31409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635896" y="3429000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Сахароза</a:t>
            </a:r>
            <a:br>
              <a:rPr lang="uk-UA" sz="2400" dirty="0" smtClean="0"/>
            </a:br>
            <a:r>
              <a:rPr lang="uk-UA" sz="2400" dirty="0" smtClean="0"/>
              <a:t>(12,5%)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660232" y="3645024"/>
            <a:ext cx="17281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/>
              <a:t>Несахары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(2,5%)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обработки сахарного </a:t>
            </a:r>
            <a:r>
              <a:rPr lang="ru-RU" dirty="0" err="1" smtClean="0"/>
              <a:t>буряка</a:t>
            </a:r>
            <a:endParaRPr lang="ru-RU" dirty="0"/>
          </a:p>
        </p:txBody>
      </p:sp>
      <p:pic>
        <p:nvPicPr>
          <p:cNvPr id="6" name="Содержимое 5" descr="52c13e1a95d4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5861" y="1219200"/>
            <a:ext cx="6392278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</a:t>
            </a:r>
            <a:r>
              <a:rPr lang="ru-RU" b="1" dirty="0" smtClean="0"/>
              <a:t>адии технологического процесса.</a:t>
            </a:r>
            <a:r>
              <a:rPr lang="ru-RU" dirty="0" smtClean="0"/>
              <a:t> Процесс получения сахара-песка на свеклосахарных заводах складывается из следующих стадий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229600" cy="4937760"/>
          </a:xfrm>
        </p:spPr>
        <p:txBody>
          <a:bodyPr/>
          <a:lstStyle/>
          <a:p>
            <a:r>
              <a:rPr lang="ru-RU" dirty="0" smtClean="0"/>
              <a:t>— подача свеклы и очистка ее от примесей</a:t>
            </a:r>
            <a:r>
              <a:rPr lang="ru-RU" dirty="0" smtClean="0"/>
              <a:t>;</a:t>
            </a:r>
            <a:endParaRPr lang="ru-RU" dirty="0" smtClean="0"/>
          </a:p>
          <a:p>
            <a:r>
              <a:rPr lang="ru-RU" dirty="0" smtClean="0"/>
              <a:t>— получение </a:t>
            </a:r>
            <a:r>
              <a:rPr lang="ru-RU" dirty="0" smtClean="0"/>
              <a:t>сока </a:t>
            </a:r>
            <a:r>
              <a:rPr lang="ru-RU" dirty="0" smtClean="0"/>
              <a:t>из свекловичной стружки;</a:t>
            </a:r>
          </a:p>
          <a:p>
            <a:r>
              <a:rPr lang="ru-RU" dirty="0" smtClean="0"/>
              <a:t>— </a:t>
            </a:r>
            <a:r>
              <a:rPr lang="ru-RU" dirty="0" smtClean="0"/>
              <a:t>очистка </a:t>
            </a:r>
            <a:r>
              <a:rPr lang="ru-RU" dirty="0" smtClean="0"/>
              <a:t>сока;</a:t>
            </a:r>
          </a:p>
          <a:p>
            <a:r>
              <a:rPr lang="ru-RU" dirty="0" smtClean="0"/>
              <a:t>— сгущение сока выпариванием;</a:t>
            </a:r>
          </a:p>
          <a:p>
            <a:r>
              <a:rPr lang="ru-RU" dirty="0" smtClean="0"/>
              <a:t>— варка </a:t>
            </a:r>
            <a:r>
              <a:rPr lang="ru-RU" dirty="0" err="1" smtClean="0"/>
              <a:t>утфеля</a:t>
            </a:r>
            <a:r>
              <a:rPr lang="ru-RU" dirty="0" smtClean="0"/>
              <a:t> и получение кристаллического сахара;</a:t>
            </a:r>
          </a:p>
          <a:p>
            <a:r>
              <a:rPr lang="ru-RU" dirty="0" smtClean="0"/>
              <a:t>— сушка, охлаждение и хранение сахара-песка.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Сахар рафинад</a:t>
            </a:r>
            <a:endParaRPr lang="ru-RU" dirty="0"/>
          </a:p>
        </p:txBody>
      </p:sp>
      <p:pic>
        <p:nvPicPr>
          <p:cNvPr id="6" name="Содержимое 5" descr="загруженно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529114" cy="2536304"/>
          </a:xfrm>
        </p:spPr>
      </p:pic>
      <p:pic>
        <p:nvPicPr>
          <p:cNvPr id="7" name="Рисунок 6" descr="productimage-picture-00032594-137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068960"/>
            <a:ext cx="3844417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Заводы:</a:t>
            </a:r>
            <a:endParaRPr lang="ru-RU" dirty="0"/>
          </a:p>
        </p:txBody>
      </p:sp>
      <p:pic>
        <p:nvPicPr>
          <p:cNvPr id="4" name="Содержимое 3" descr="800px-Domino_Sugar_Refiner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6582833" cy="4937125"/>
          </a:xfrm>
        </p:spPr>
      </p:pic>
      <p:sp>
        <p:nvSpPr>
          <p:cNvPr id="5" name="TextBox 4"/>
          <p:cNvSpPr txBox="1"/>
          <p:nvPr/>
        </p:nvSpPr>
        <p:spPr>
          <a:xfrm>
            <a:off x="1475656" y="630932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Сахарорафинадный завод фирмы «Домино» в Бруклине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сахарной фабрике в </a:t>
            </a:r>
            <a:r>
              <a:rPr lang="ru-RU" dirty="0" err="1" smtClean="0"/>
              <a:t>Буа-Руж,Реюньон</a:t>
            </a:r>
            <a:endParaRPr lang="ru-RU" dirty="0"/>
          </a:p>
        </p:txBody>
      </p:sp>
      <p:pic>
        <p:nvPicPr>
          <p:cNvPr id="4" name="Содержимое 3" descr="800px-Sugar_plant_dsc090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0583" y="1219200"/>
            <a:ext cx="6582833" cy="4937125"/>
          </a:xfrm>
        </p:spPr>
      </p:pic>
      <p:sp>
        <p:nvSpPr>
          <p:cNvPr id="5" name="TextBox 4"/>
          <p:cNvSpPr txBox="1"/>
          <p:nvPr/>
        </p:nvSpPr>
        <p:spPr>
          <a:xfrm>
            <a:off x="1187624" y="6381328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Яготинский</a:t>
            </a:r>
            <a:r>
              <a:rPr lang="ru-RU" dirty="0" smtClean="0"/>
              <a:t> сахарный завод</a:t>
            </a:r>
            <a:endParaRPr lang="ru-RU" dirty="0"/>
          </a:p>
        </p:txBody>
      </p:sp>
      <p:pic>
        <p:nvPicPr>
          <p:cNvPr id="4" name="Содержимое 3" descr="4df361916ecf5fd69cdca7197890217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67709" y="1219200"/>
            <a:ext cx="7408581" cy="49371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84</TotalTime>
  <Words>50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Технология изготовления сахара</vt:lpstr>
      <vt:lpstr>Сахарный буряк</vt:lpstr>
      <vt:lpstr>Химический состав сахарного буряка</vt:lpstr>
      <vt:lpstr>Этапы обработки сахарного буряка</vt:lpstr>
      <vt:lpstr>Стадии технологического процесса. Процесс получения сахара-песка на свеклосахарных заводах складывается из следующих стадий:</vt:lpstr>
      <vt:lpstr>Сахар рафинад</vt:lpstr>
      <vt:lpstr>Заводы:</vt:lpstr>
      <vt:lpstr>На сахарной фабрике в Буа-Руж,Реюньон</vt:lpstr>
      <vt:lpstr>Яготинский сахарный завод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карина</dc:creator>
  <cp:lastModifiedBy>карина</cp:lastModifiedBy>
  <cp:revision>10</cp:revision>
  <dcterms:created xsi:type="dcterms:W3CDTF">2014-01-15T15:07:25Z</dcterms:created>
  <dcterms:modified xsi:type="dcterms:W3CDTF">2014-01-16T13:20:27Z</dcterms:modified>
</cp:coreProperties>
</file>