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014" y="332656"/>
            <a:ext cx="7772400" cy="1276052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Парниковий</a:t>
            </a:r>
            <a:r>
              <a:rPr lang="ru-RU" sz="6000" dirty="0" smtClean="0"/>
              <a:t> </a:t>
            </a:r>
            <a:r>
              <a:rPr lang="ru-RU" sz="6000" dirty="0" err="1" smtClean="0"/>
              <a:t>ефект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16" y="1823645"/>
            <a:ext cx="5256584" cy="381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876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12232"/>
            <a:ext cx="446449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Турбуйтеся про природу , і тоді вона потурбується про вас!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5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97152"/>
            <a:ext cx="7408333" cy="176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Парнико́вий</a:t>
            </a:r>
            <a:r>
              <a:rPr lang="ru-RU" dirty="0"/>
              <a:t> </a:t>
            </a:r>
            <a:r>
              <a:rPr lang="ru-RU" dirty="0" err="1"/>
              <a:t>ефе́кт</a:t>
            </a:r>
            <a:r>
              <a:rPr lang="ru-RU" dirty="0"/>
              <a:t> — </a:t>
            </a:r>
            <a:r>
              <a:rPr lang="ru-RU" dirty="0" err="1"/>
              <a:t>явище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 </a:t>
            </a:r>
            <a:r>
              <a:rPr lang="ru-RU" dirty="0" err="1"/>
              <a:t>Землі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, </a:t>
            </a:r>
            <a:r>
              <a:rPr lang="ru-RU" dirty="0" err="1"/>
              <a:t>відбиваючись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в космос,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затримується</a:t>
            </a:r>
            <a:r>
              <a:rPr lang="ru-RU" dirty="0"/>
              <a:t> молекулами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575302"/>
            <a:ext cx="6210210" cy="408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46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085184"/>
            <a:ext cx="7408333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збільшуються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спалюється</a:t>
            </a:r>
            <a:r>
              <a:rPr lang="ru-RU" dirty="0"/>
              <a:t>, </a:t>
            </a:r>
            <a:r>
              <a:rPr lang="ru-RU" dirty="0" err="1"/>
              <a:t>проникнення</a:t>
            </a:r>
            <a:r>
              <a:rPr lang="ru-RU" dirty="0"/>
              <a:t> в атмосферу </a:t>
            </a:r>
            <a:r>
              <a:rPr lang="ru-RU" dirty="0" err="1"/>
              <a:t>промислово</a:t>
            </a:r>
            <a:r>
              <a:rPr lang="ru-RU" dirty="0"/>
              <a:t> </a:t>
            </a:r>
            <a:r>
              <a:rPr lang="ru-RU" dirty="0" err="1"/>
              <a:t>вироблених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/>
              <a:t>,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випалювання</a:t>
            </a:r>
            <a:r>
              <a:rPr lang="ru-RU" dirty="0"/>
              <a:t> і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анаеробне</a:t>
            </a:r>
            <a:r>
              <a:rPr lang="ru-RU" dirty="0"/>
              <a:t> </a:t>
            </a:r>
            <a:r>
              <a:rPr lang="ru-RU" dirty="0" err="1" smtClean="0"/>
              <a:t>бродіння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5968"/>
          </a:xfrm>
        </p:spPr>
        <p:txBody>
          <a:bodyPr/>
          <a:lstStyle/>
          <a:p>
            <a:r>
              <a:rPr lang="uk-UA" dirty="0" smtClean="0"/>
              <a:t>Причини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4296"/>
            <a:ext cx="3744416" cy="274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74296"/>
            <a:ext cx="3816424" cy="286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422108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Викид в атмосферу промислово вироблених газів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4371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Анаеробне бродіння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11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96" y="1927872"/>
            <a:ext cx="7912389" cy="2924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/>
              <a:t>хімічними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парниковий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є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газів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Вуглекислий</a:t>
            </a:r>
            <a:r>
              <a:rPr lang="ru-RU" dirty="0"/>
              <a:t> газ (50% парникового </a:t>
            </a:r>
            <a:r>
              <a:rPr lang="ru-RU" dirty="0" err="1"/>
              <a:t>ефекту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Хлорфторвуглеці</a:t>
            </a:r>
            <a:r>
              <a:rPr lang="ru-RU" dirty="0"/>
              <a:t> (25</a:t>
            </a:r>
            <a:r>
              <a:rPr lang="ru-RU" dirty="0" smtClean="0"/>
              <a:t>%);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Оксид азоту (8</a:t>
            </a:r>
            <a:r>
              <a:rPr lang="ru-RU" dirty="0" smtClean="0"/>
              <a:t>%);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- Озон приземного </a:t>
            </a:r>
            <a:r>
              <a:rPr lang="ru-RU" dirty="0" err="1"/>
              <a:t>рівня</a:t>
            </a:r>
            <a:r>
              <a:rPr lang="ru-RU" dirty="0"/>
              <a:t> (7%);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Метан (10%).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складові парникового ефекту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31465"/>
            <a:ext cx="2283799" cy="1439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84164"/>
            <a:ext cx="1946134" cy="1697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40" y="4632986"/>
            <a:ext cx="1617177" cy="1602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95879"/>
            <a:ext cx="2076822" cy="2076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63340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61750" y="63340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N2O3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9" y="62880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40352" y="64727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29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933056"/>
            <a:ext cx="7992887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Вуглекислий</a:t>
            </a:r>
            <a:r>
              <a:rPr lang="ru-RU" dirty="0"/>
              <a:t> газ </a:t>
            </a:r>
            <a:r>
              <a:rPr lang="ru-RU" dirty="0" err="1"/>
              <a:t>потрапляє</a:t>
            </a:r>
            <a:r>
              <a:rPr lang="ru-RU" dirty="0"/>
              <a:t> в атмосферу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палива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1 / 3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вуглекислого</a:t>
            </a:r>
            <a:r>
              <a:rPr lang="ru-RU" dirty="0"/>
              <a:t> газу </a:t>
            </a:r>
            <a:r>
              <a:rPr lang="ru-RU" dirty="0" err="1"/>
              <a:t>обумовлене</a:t>
            </a:r>
            <a:r>
              <a:rPr lang="ru-RU" dirty="0"/>
              <a:t> </a:t>
            </a:r>
            <a:r>
              <a:rPr lang="ru-RU" dirty="0" err="1"/>
              <a:t>випалюванням</a:t>
            </a:r>
            <a:r>
              <a:rPr lang="ru-RU" dirty="0"/>
              <a:t> </a:t>
            </a:r>
            <a:r>
              <a:rPr lang="ru-RU" dirty="0" err="1" smtClean="0"/>
              <a:t>лісів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err="1"/>
              <a:t>опустелювання</a:t>
            </a:r>
            <a:r>
              <a:rPr lang="ru-RU" dirty="0"/>
              <a:t>.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зелених</a:t>
            </a:r>
            <a:r>
              <a:rPr lang="ru-RU" dirty="0"/>
              <a:t> </a:t>
            </a:r>
            <a:r>
              <a:rPr lang="ru-RU" dirty="0" err="1"/>
              <a:t>деревних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поглинати</a:t>
            </a:r>
            <a:r>
              <a:rPr lang="ru-RU" dirty="0"/>
              <a:t> </a:t>
            </a:r>
            <a:r>
              <a:rPr lang="ru-RU" dirty="0" err="1"/>
              <a:t>вуглекислий</a:t>
            </a:r>
            <a:r>
              <a:rPr lang="ru-RU" dirty="0"/>
              <a:t> газ в </a:t>
            </a:r>
            <a:r>
              <a:rPr lang="ru-RU" dirty="0" err="1"/>
              <a:t>процесі</a:t>
            </a:r>
            <a:r>
              <a:rPr lang="ru-RU" dirty="0"/>
              <a:t> фотосинтезу.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3"/>
            <a:ext cx="4045024" cy="284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7"/>
            <a:ext cx="4153166" cy="298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1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924" y="4365104"/>
            <a:ext cx="7776863" cy="223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Хлорфторвуглеці</a:t>
            </a:r>
            <a:r>
              <a:rPr lang="ru-RU" dirty="0"/>
              <a:t> </a:t>
            </a:r>
            <a:r>
              <a:rPr lang="ru-RU" dirty="0" err="1"/>
              <a:t>вносять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25% </a:t>
            </a:r>
            <a:r>
              <a:rPr lang="ru-RU" dirty="0" err="1"/>
              <a:t>внеску</a:t>
            </a:r>
            <a:r>
              <a:rPr lang="ru-RU" dirty="0"/>
              <a:t> у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парникового </a:t>
            </a:r>
            <a:r>
              <a:rPr lang="ru-RU" dirty="0" err="1"/>
              <a:t>ефекту</a:t>
            </a:r>
            <a:r>
              <a:rPr lang="ru-RU" dirty="0"/>
              <a:t>.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подвійну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: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парникового </a:t>
            </a:r>
            <a:r>
              <a:rPr lang="ru-RU" dirty="0" err="1"/>
              <a:t>ефекту</a:t>
            </a:r>
            <a:r>
              <a:rPr lang="ru-RU" dirty="0"/>
              <a:t>,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 smtClean="0"/>
              <a:t>атмосферний</a:t>
            </a:r>
            <a:r>
              <a:rPr lang="ru-RU" smtClean="0"/>
              <a:t> озон.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1" y="764704"/>
            <a:ext cx="4031729" cy="3448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321297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Наслідки парникового ефекту – танення льодовиків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52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789040"/>
            <a:ext cx="8208911" cy="280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надходження</a:t>
            </a:r>
            <a:r>
              <a:rPr lang="ru-RU" dirty="0"/>
              <a:t> метану в атмосферу </a:t>
            </a:r>
            <a:r>
              <a:rPr lang="ru-RU" dirty="0" err="1"/>
              <a:t>Землі</a:t>
            </a:r>
            <a:r>
              <a:rPr lang="ru-RU" dirty="0"/>
              <a:t> є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анаеробного</a:t>
            </a:r>
            <a:r>
              <a:rPr lang="ru-RU" dirty="0"/>
              <a:t> </a:t>
            </a:r>
            <a:r>
              <a:rPr lang="ru-RU" dirty="0" err="1"/>
              <a:t>бродіння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вологих</a:t>
            </a:r>
            <a:r>
              <a:rPr lang="ru-RU" dirty="0"/>
              <a:t> </a:t>
            </a:r>
            <a:r>
              <a:rPr lang="ru-RU" dirty="0" err="1"/>
              <a:t>рисових</a:t>
            </a:r>
            <a:r>
              <a:rPr lang="ru-RU" dirty="0"/>
              <a:t> </a:t>
            </a:r>
            <a:r>
              <a:rPr lang="ru-RU" dirty="0" err="1"/>
              <a:t>виробництвах</a:t>
            </a:r>
            <a:r>
              <a:rPr lang="ru-RU" dirty="0"/>
              <a:t>, в </a:t>
            </a:r>
            <a:r>
              <a:rPr lang="ru-RU" dirty="0" err="1"/>
              <a:t>тваринництві</a:t>
            </a:r>
            <a:r>
              <a:rPr lang="ru-RU" dirty="0"/>
              <a:t>, на полях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вод, в </a:t>
            </a:r>
            <a:r>
              <a:rPr lang="ru-RU" dirty="0" err="1"/>
              <a:t>розкладанні</a:t>
            </a:r>
            <a:r>
              <a:rPr lang="ru-RU" dirty="0"/>
              <a:t> </a:t>
            </a:r>
            <a:r>
              <a:rPr lang="ru-RU" dirty="0" err="1"/>
              <a:t>міських</a:t>
            </a:r>
            <a:r>
              <a:rPr lang="ru-RU" dirty="0"/>
              <a:t> та </a:t>
            </a:r>
            <a:r>
              <a:rPr lang="ru-RU" dirty="0" err="1"/>
              <a:t>житлово-комунальних</a:t>
            </a:r>
            <a:r>
              <a:rPr lang="ru-RU" dirty="0"/>
              <a:t> </a:t>
            </a:r>
            <a:r>
              <a:rPr lang="ru-RU" dirty="0" err="1"/>
              <a:t>стоків</a:t>
            </a:r>
            <a:r>
              <a:rPr lang="ru-RU" dirty="0"/>
              <a:t>,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гниття</a:t>
            </a:r>
            <a:r>
              <a:rPr lang="ru-RU" dirty="0"/>
              <a:t> і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</a:t>
            </a:r>
            <a:r>
              <a:rPr lang="ru-RU" dirty="0" err="1"/>
              <a:t>звалищах</a:t>
            </a:r>
            <a:r>
              <a:rPr lang="ru-RU" dirty="0"/>
              <a:t> </a:t>
            </a:r>
            <a:r>
              <a:rPr lang="ru-RU" dirty="0" err="1"/>
              <a:t>побутового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4726"/>
            <a:ext cx="3552076" cy="235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04690"/>
            <a:ext cx="3240360" cy="263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34290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Анаеробне бродіння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342900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Звалище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74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09120"/>
            <a:ext cx="7560840" cy="19442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наш час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парниковий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сильно </a:t>
            </a:r>
            <a:r>
              <a:rPr lang="ru-RU" dirty="0" err="1"/>
              <a:t>збільшитися</a:t>
            </a:r>
            <a:r>
              <a:rPr lang="ru-RU" dirty="0"/>
              <a:t> й </a:t>
            </a:r>
            <a:r>
              <a:rPr lang="ru-RU" dirty="0" err="1"/>
              <a:t>призвести</a:t>
            </a:r>
            <a:r>
              <a:rPr lang="ru-RU" dirty="0"/>
              <a:t> до глобального </a:t>
            </a:r>
            <a:r>
              <a:rPr lang="ru-RU" dirty="0" err="1" smtClean="0"/>
              <a:t>потепління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Глобальна проблема людства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798"/>
            <a:ext cx="4084960" cy="271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628798"/>
            <a:ext cx="3625889" cy="2719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56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7408333" cy="3450696"/>
          </a:xfrm>
        </p:spPr>
        <p:txBody>
          <a:bodyPr/>
          <a:lstStyle/>
          <a:p>
            <a:r>
              <a:rPr lang="ru-RU" dirty="0" err="1"/>
              <a:t>З</a:t>
            </a:r>
            <a:r>
              <a:rPr lang="ru-RU" dirty="0" err="1" smtClean="0"/>
              <a:t>меншення</a:t>
            </a:r>
            <a:r>
              <a:rPr lang="ru-RU" dirty="0" smtClean="0"/>
              <a:t> </a:t>
            </a:r>
            <a:r>
              <a:rPr lang="ru-RU" dirty="0" err="1"/>
              <a:t>вирубки</a:t>
            </a:r>
            <a:r>
              <a:rPr lang="ru-RU" dirty="0"/>
              <a:t> і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насадження</a:t>
            </a:r>
            <a:r>
              <a:rPr lang="ru-RU" dirty="0"/>
              <a:t> </a:t>
            </a:r>
            <a:r>
              <a:rPr lang="ru-RU" dirty="0" err="1" smtClean="0"/>
              <a:t>лісів</a:t>
            </a:r>
            <a:endParaRPr lang="ru-RU" dirty="0"/>
          </a:p>
          <a:p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чистих</a:t>
            </a:r>
            <a:r>
              <a:rPr lang="ru-RU" dirty="0"/>
              <a:t> </a:t>
            </a:r>
            <a:r>
              <a:rPr lang="ru-RU" dirty="0" err="1" smtClean="0"/>
              <a:t>технологій</a:t>
            </a:r>
            <a:endParaRPr lang="ru-RU" dirty="0" smtClean="0"/>
          </a:p>
          <a:p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 smtClean="0"/>
              <a:t>енергоресурсів</a:t>
            </a:r>
            <a:endParaRPr lang="ru-RU" dirty="0" smtClean="0"/>
          </a:p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(</a:t>
            </a:r>
            <a:r>
              <a:rPr lang="ru-RU" dirty="0" err="1"/>
              <a:t>поновлюваних</a:t>
            </a:r>
            <a:r>
              <a:rPr lang="ru-RU" dirty="0"/>
              <a:t>)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 smtClean="0"/>
              <a:t>енергії</a:t>
            </a:r>
            <a:endParaRPr lang="ru-RU" dirty="0" smtClean="0"/>
          </a:p>
          <a:p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поглиначів</a:t>
            </a:r>
            <a:r>
              <a:rPr lang="ru-RU" dirty="0"/>
              <a:t> </a:t>
            </a:r>
            <a:r>
              <a:rPr lang="ru-RU" dirty="0" err="1"/>
              <a:t>парникових</a:t>
            </a:r>
            <a:r>
              <a:rPr lang="ru-RU" dirty="0"/>
              <a:t> </a:t>
            </a:r>
            <a:r>
              <a:rPr lang="ru-RU" dirty="0" err="1"/>
              <a:t>газів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/>
          <a:lstStyle/>
          <a:p>
            <a:r>
              <a:rPr lang="uk-UA" dirty="0" smtClean="0"/>
              <a:t>Шляхи вирішення проблеми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50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311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Парниковий ефект </vt:lpstr>
      <vt:lpstr>Презентация PowerPoint</vt:lpstr>
      <vt:lpstr>Причини </vt:lpstr>
      <vt:lpstr>Основні складові парникового ефекту</vt:lpstr>
      <vt:lpstr>Презентация PowerPoint</vt:lpstr>
      <vt:lpstr>Презентация PowerPoint</vt:lpstr>
      <vt:lpstr>Презентация PowerPoint</vt:lpstr>
      <vt:lpstr>Глобальна проблема людства</vt:lpstr>
      <vt:lpstr>Шляхи вирішення проблеми</vt:lpstr>
      <vt:lpstr>Турбуйтеся про природу , і тоді вона потурбується про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Парниковий ефект </dc:title>
  <dc:creator>user</dc:creator>
  <cp:lastModifiedBy>user</cp:lastModifiedBy>
  <cp:revision>9</cp:revision>
  <dcterms:created xsi:type="dcterms:W3CDTF">2015-02-10T19:39:17Z</dcterms:created>
  <dcterms:modified xsi:type="dcterms:W3CDTF">2015-02-10T21:22:29Z</dcterms:modified>
</cp:coreProperties>
</file>