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0" r:id="rId13"/>
    <p:sldId id="274" r:id="rId14"/>
    <p:sldId id="275" r:id="rId15"/>
    <p:sldId id="276" r:id="rId16"/>
    <p:sldId id="277" r:id="rId17"/>
    <p:sldId id="278" r:id="rId18"/>
    <p:sldId id="269" r:id="rId19"/>
    <p:sldId id="271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50A92-FADD-4EED-88B8-6D17FBEE65AF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EFEFC-885B-43C7-B7EE-C130CAA4C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EFEFC-885B-43C7-B7EE-C130CAA4C9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Анна</a:t>
            </a:r>
            <a:r>
              <a:rPr lang="ru-RU" baseline="0" dirty="0" smtClean="0"/>
              <a:t> Каренина 2012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EFEFC-885B-43C7-B7EE-C130CAA4C9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5FEC27-A804-47C6-B499-380C9645A39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7AE73B-EAB0-4CC2-A0FF-7F24E58FC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88;&#1091;&#1079;&#1082;&#1072;\&#1058;&#1072;&#1085;&#1077;&#1094;%20&#1085;&#1072;%20&#1073;&#1072;&#1083;&#1091;%20_%20Dario%20Marianelli%20-%20Dance%20with%20me%20(Anna%20Karenina_&#1040;&#1085;&#1085;&#1072;%20&#1050;&#1072;&#1088;&#1077;&#1085;&#1080;&#1085;&#1072;).mp4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72;&#1075;&#1088;&#1091;&#1079;&#1082;&#1072;\Roberto%20CacciapagLia%20-%20figLia%20deL%20cieLo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72;\&#1046;&#1086;&#1088;&#1078;%20&#1041;&#1080;&#1079;&#1077;%20-%20&#1058;&#1086;&#1088;&#1077;&#1072;&#1076;&#1086;&#1088;.mp3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88;&#1091;&#1079;&#1082;&#1072;\&#1046;&#1086;&#1088;&#1078;_&#1041;&#1080;&#1079;&#1077;_&#1040;&#1088;&#1080;&#1103;_&#1050;&#1072;&#1088;&#1084;&#1077;&#1085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72;\&#1057;&#1077;&#1088;&#1075;&#1077;&#1081;%20&#1055;&#1088;&#1086;&#1082;&#1086;&#1092;&#1100;&#1077;&#1074;%20-%20&#1042;&#1077;&#1085;&#1089;&#1082;&#1080;&#1081;%20&#1042;&#1072;&#1083;&#1100;&#1089;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72;\&#1057;&#1077;&#1088;&#1075;&#1077;&#1081;%20&#1055;&#1088;&#1086;&#1082;&#1086;&#1092;&#1100;&#1077;&#1074;%20-%20&#1059;&#1090;&#1088;&#1086;%20(&#1080;&#1079;%20&#1073;&#1072;&#1083;&#1077;&#1090;&#1072;%20&#1056;&#1086;&#1084;&#1077;&#1086;%20&#1080;%20&#1044;&#1078;&#1091;&#1083;&#1100;&#1077;&#1090;&#1090;&#1072;).mp3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88;&#1091;&#1079;&#1082;&#1072;\&#1057;&#1077;&#1088;&#1075;&#1077;&#1081;%20&#1055;&#1088;&#1086;&#1082;&#1086;&#1092;&#1100;&#1077;&#1074;%20-%20&#1056;&#1086;&#1084;&#1077;&#1086;%20&#1080;%20&#1044;&#1078;&#1091;&#1083;&#1100;&#1077;&#1090;&#1090;&#1072;%20(&#1086;&#1090;&#1088;&#1099;&#1074;&#1086;&#1082;%20&#1073;&#1072;&#1083;&#1077;&#1090;&#1072;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72;\Claudio%20Monteverdi%20-%20Amor%20(Lamento%20della%20Ninfa)%20(Teatro%20d'Amore%20-%20L'Arpeggiata,%20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88;&#1091;&#1079;&#1082;&#1072;\&#8470;3.%20&#1052;&#1086;&#1085;&#1090;&#1077;&#1074;&#1077;&#1088;&#1076;&#1080;.%20&#1054;&#1088;&#1092;&#1077;&#1081;.%20&#1040;&#1088;&#1080;&#1103;%20&#1054;&#1088;&#1092;&#1077;&#1103;.mp4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72;\&#1044;&#1078;&#1091;&#1079;&#1077;&#1087;&#1087;&#1077;%20&#1042;&#1077;&#1088;&#1076;&#1080;%20-%20&#1056;&#1077;&#1082;&#1074;&#1080;&#1077;&#1084;%20-%208.%20Ingemisco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88;&#1091;&#1079;&#1082;&#1072;\&#1057;&#1077;&#1088;&#1075;&#1077;&#1081;%20&#1071;&#1082;&#1086;&#1074;&#1083;&#1077;&#1074;&#1080;&#1095;%20&#1051;&#1077;&#1084;&#1077;&#1096;&#1077;&#1074;%20&#1040;&#1088;&#1080;&#1103;%20&#1043;&#1077;&#1088;&#1094;&#1086;&#1075;&#1072;%20(&#1086;&#1087;&#1077;&#1088;&#1072;%20&#1056;&#1080;&#1075;&#1086;&#1083;&#1077;&#1090;&#1090;&#1086;%20&#1044;.%20&#1042;&#1077;&#1088;&#1076;&#1080;)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72;&#1075;&#1088;&#1091;&#1079;&#1082;&#1072;\Dario%20Marianelli%20-%20Elegy%20For%20Dunkirk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65500"/>
          </a:xfrm>
        </p:spPr>
        <p:txBody>
          <a:bodyPr/>
          <a:lstStyle/>
          <a:p>
            <a:r>
              <a:rPr lang="ru-RU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Кла́удио</a:t>
            </a:r>
            <a:r>
              <a:rPr lang="ru-RU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Джова́нни</a:t>
            </a:r>
            <a:r>
              <a:rPr lang="ru-RU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Анто́нио</a:t>
            </a:r>
            <a:r>
              <a:rPr lang="ru-RU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</a:t>
            </a:r>
            <a:r>
              <a:rPr lang="ru-RU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Монтеве́рди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(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итал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1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Cláudio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1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Giovánni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António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</a:t>
            </a:r>
            <a:r>
              <a:rPr lang="ru-RU" sz="1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Montevérdi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; 15 мая 1567 (крещен в этот день), 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Кремона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— 29 ноября 1643,Венеция) — итальянский композитор.</a:t>
            </a:r>
          </a:p>
          <a:p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Творчество Монтеверди, во многом новаторское, в истории музыки знаменует переход от эпохи Возрождения к эпохе барокко. Работал во многих</a:t>
            </a: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жанрах светской и церковной музыки. Наиболее примечательны его мадригалы и оперы, в том числе опера 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Орфей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которая исполняется и в наши дни.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52928" cy="25922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4400" b="1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Клаудио (Джованни Антонио) Монтеверди</a:t>
            </a:r>
            <a:endParaRPr lang="ru-RU" sz="4400" b="1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rio-Marian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4664"/>
            <a:ext cx="5220072" cy="3915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3" y="332656"/>
            <a:ext cx="488835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Биография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1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Дарио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Марианелли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– представитель нового поколения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кинокомпозиторов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Учился игре на фортепиано и композиторскому искусству во Флоренции и Лондоне. Всегда заметно выделялся на фоне своих однокурсников, являлся стипендиатом множества уважаемых музыкальных фондов. Стипендии и гранты дали ему возможность пройти стажировку, посвященную музыке в европейских фильмах, в Германии. А также проучиться три года в Национальной школе кино и ТВ.</a:t>
            </a:r>
            <a:endParaRPr lang="ru-RU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нец на балу _ Dario Marianelli - Dance with me (Anna Karenina_Анна Каренина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Роберто </a:t>
            </a:r>
            <a:r>
              <a:rPr lang="ru-RU" sz="16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Каччапалья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- современный итальянский композитор. Родился 1 января 1953 года в Милане, закончил Миланскую консерваторию имени Джузеппе Верди. Является композитором-новатором, который ищет новые формы на стыке классической и электронной музыки. </a:t>
            </a:r>
            <a:r>
              <a:rPr lang="ru-RU" sz="16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Каччапалья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принято относить к направлению минимализма в музыке, хотя этот термин вызывает разногласия среди композиторов и критиков.</a:t>
            </a:r>
            <a:endParaRPr lang="ru-RU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95456" cy="20162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Роберто Каччапалья</a:t>
            </a:r>
            <a:endParaRPr lang="ru-RU" b="1" spc="0" dirty="0">
              <a:ln w="11430"/>
              <a:solidFill>
                <a:schemeClr val="tx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373216"/>
            <a:ext cx="4115375" cy="362001"/>
          </a:xfrm>
          <a:prstGeom prst="rect">
            <a:avLst/>
          </a:prstGeom>
        </p:spPr>
      </p:pic>
      <p:pic>
        <p:nvPicPr>
          <p:cNvPr id="5" name="Roberto CacciapagLia - figLia deL cie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1907704" y="5445224"/>
            <a:ext cx="304800" cy="304800"/>
          </a:xfrm>
          <a:prstGeom prst="rect">
            <a:avLst/>
          </a:prstGeom>
        </p:spPr>
      </p:pic>
      <p:pic>
        <p:nvPicPr>
          <p:cNvPr id="6" name="Рисунок 5" descr="rOng7LNeYy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16632"/>
            <a:ext cx="2319330" cy="2875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Алекса́ндр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Сеза́р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Леопо́льд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Бизе́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(фр. </a:t>
            </a:r>
            <a:r>
              <a:rPr lang="ru-RU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Alexandre-César-Léopold</a:t>
            </a:r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Bizet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при крещении получил имя 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Жорж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 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Georges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; 1838—1875) — французский композитор </a:t>
            </a:r>
            <a:r>
              <a:rPr lang="ru-RU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периода романтизма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автор оркестровых произведений, романсов, фортепианных пьес, а также опер, самой известной из которых стала «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Жорж</a:t>
            </a:r>
            <a:r>
              <a:rPr lang="en-US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Бизе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4px-Georges_biz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82510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b01c05bb9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4464496" cy="6039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fdb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495899" cy="30865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48514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Биография</a:t>
            </a:r>
            <a:endParaRPr lang="ru-RU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61206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Бизе родился 25 октября 1838 года в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Париже в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семье учителя пения. Он был зарегистрирован под именем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Александр-Сезар-Леопольд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Бизе, но при крещении получил имя Жорж, под которым и был известен в дальнейшем. Бизе поступил в Парижскую консерваторию за две недели до того, как ему исполнилось десять лет.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 1857 году он разделил с Шарлем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Лекоком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премию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 конкурсе, организованном Жаком Оффенбахом, за оперетту «Чудесный доктор» и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получилРимскую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премию, что позволило ему прожить в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Риме в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течение трёх лет, сочиняя музыку и занимаясь своим образованием. Отчётным произведением (написание которого было обязательным для всех лауреатов Римской премии) стала опера «Дон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Прокопио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». За исключением проведённого в Риме периода, Бизе прожил всю свою жизнь в Париже.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После пребывания в Риме он вернулся в Париж, где посвятил себя написанию музыки. В 1863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году он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написал оперу «Искатели жемчуга». В этот же период он написал «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Пертскую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красавицу», музыку к пьесе Альфонса Доде «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Арлезианка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и произведение для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фортепиано «Детские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игры». Также он написал романтическую оперу «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Джамиле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», обычно рассматриваемую, как предшественницу «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», и симфонию до минор. Сам Бизе забыл о ней, и о симфонии не вспоминали до 1935 года, когда она была обнаружена в библиотеке консерватории. Симфония замечательна своим стилистическим сходством с музыкой Франца Шуберта, которая в тот период почти не была известна в Париже, за исключением, быть может, нескольких песен. В 1874—1875 годах композитор работал над «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». Премьера оперы состоялась в парижском театре «Опера-Комик» 3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марта 1875 года и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закончилась провалом. Свою Вторую симфонию, «Рим», Бизе не завершил.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 июня 1869 года Бизе женился на младшей дочери своего покойного учителя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Жака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Фроменталя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Галеви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—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Женевьев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Галеви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(1849—1926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), которая приходилась кузиной либреттисту Бизе Людовику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Галеви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Их сын — Жак Бизе (1872—1922, покончил жизнь самоубийством), названный в честь деда, был близким другом, одноклассником и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конфидантом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Марселя Пруста, а сама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Женевьев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послужила одним из прототипом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куртизанки Одетты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де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Креси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и герцогини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Орианы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де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Германт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в многотомном романе Пруста «В поисках утраченного времени».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Умер Жорж Бизе 3 июня 1875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года от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сердечного приступа. Похоронен в Париже на кладбище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Пер-Лашез.</a:t>
            </a:r>
            <a:endParaRPr lang="ru-RU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60648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Кармен</a:t>
            </a:r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».История </a:t>
            </a:r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создания, премьера и первые отзывы</a:t>
            </a:r>
            <a:endParaRPr lang="ru-RU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301px-Galli-Marie_Carm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6672"/>
            <a:ext cx="2867025" cy="569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561662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Жорж Бизе начал работать над разговорной оперой 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в 1874 году. Премьера 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состоялась во Франции в городе Париже в театре «Опера-Комик» 3 марта 1875 года и закончилась полным провалом. Даже парижане, считавшиеся искушёнными зрителями, оказались не готовы к подобному реализму на сцене. Столичные французские газеты соревновались в хлесткости критических отзывов об опере 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»: </a:t>
            </a:r>
          </a:p>
          <a:p>
            <a:pPr>
              <a:buFont typeface="Arial" pitchFamily="34" charset="0"/>
              <a:buChar char="•"/>
            </a:pP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повести, действительно, гибель </a:t>
            </a:r>
            <a:r>
              <a:rPr lang="ru-RU" sz="11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есть лишь справедливое возмездие за все те преступления, на которые она наталкивает </a:t>
            </a:r>
            <a:r>
              <a:rPr lang="ru-RU" sz="11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Хозе</a:t>
            </a: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это месть за всех тех, кого она заставила убить; здесь же (в опере), наоборот, </a:t>
            </a:r>
            <a:r>
              <a:rPr lang="ru-RU" sz="11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никогда не была виновницей чьего бы то ни было убийства. Единственная её вина — в том, что она совратила с прямого пути склонного к любовным авантюрам солдата, и она является почти невинной жертвой, в то время как истинный преступник — её убийца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Скромные матери, почтенные отцы семейства! С верой в традицию вы привели ваших дочерей и жен, чтобы доставить им приличное, достойное вечернее развлечение. Что испытали вы при виде этой проститутки, которая из объятия погонщика мулов переходит к драгуну, от драгуна к тореадору, пока кинжал покинутого любовника не прекращает её позорной </a:t>
            </a: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жизни.</a:t>
            </a:r>
          </a:p>
          <a:p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Но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как нередко случается, именно такие рецензии создали 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огромную популярность и только на сцене парижской Комической оперы только в премьерный сезон, прошло не менее пятидесяти спектаклей. Тем не менее 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надолго исчезла с парижских подмостков и была возобновлена лишь в 1883 году в редакции Эрнеста Гиро(Гиро заменил разговорные диалоги речитативами, а также добавил несколько балетных сцен, использовав музыку из других произведений Жоржа Бизе). В немалой степени, возвращению оперы на парижскую сцену способствовало триумфальное шествие оперы 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по городам Европы, России и Америки. Ещё в 1880 году русский композитор </a:t>
            </a:r>
            <a:r>
              <a:rPr lang="ru-RU" sz="11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Пётр Ильич Чайковский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напишет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Опера Бизе — шедевр, одна из тех немногих вещей, которым суждено отразить в себе в сильнейшей степени музыкальные стремления целой эпохи. Лет через десять «</a:t>
            </a:r>
            <a:r>
              <a:rPr lang="ru-RU" sz="11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будет самой популярной оперой в мире</a:t>
            </a:r>
            <a:r>
              <a:rPr lang="ru-RU" sz="11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</a:t>
            </a:r>
          </a:p>
          <a:p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Слова Чайковского оказались пророческими. Опера «</a:t>
            </a:r>
            <a:r>
              <a:rPr lang="ru-RU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 и по сей день является одним из самых популярных театральных 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представлений.</a:t>
            </a:r>
            <a:endParaRPr lang="ru-RU" sz="11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 1967 году Родионом Щедриным с использованием музыкального материала оперы была написана «</a:t>
            </a:r>
            <a:r>
              <a:rPr lang="ru-RU" sz="11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Кармен-сюита</a:t>
            </a:r>
            <a:r>
              <a:rPr lang="ru-RU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».</a:t>
            </a:r>
          </a:p>
          <a:p>
            <a:pPr>
              <a:buFont typeface="Arial" pitchFamily="34" charset="0"/>
              <a:buChar char="•"/>
            </a:pPr>
            <a:endParaRPr lang="ru-RU" sz="11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ru-RU" sz="1100" dirty="0"/>
          </a:p>
        </p:txBody>
      </p:sp>
      <p:pic>
        <p:nvPicPr>
          <p:cNvPr id="6" name="Жорж Бизе - Тореад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762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орж_Бизе_Ария_Карме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b="1" dirty="0" err="1" smtClean="0"/>
              <a:t>Серге́й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Серге́евич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Проко́фьев</a:t>
            </a:r>
            <a:r>
              <a:rPr lang="ru-RU" sz="1400" dirty="0" smtClean="0"/>
              <a:t> (1891 — 1953) — пианист и дирижёр, один из наиболее значительных композиторов XX века. Народный артист РСФСР (1947). Лауреат Ленинской (1957 — </a:t>
            </a:r>
            <a:r>
              <a:rPr lang="ru-RU" sz="1400" i="1" dirty="0" smtClean="0"/>
              <a:t>посмертно</a:t>
            </a:r>
            <a:r>
              <a:rPr lang="ru-RU" sz="1400" dirty="0" smtClean="0"/>
              <a:t>) и шести Сталинских премий (1943, 1946 — </a:t>
            </a:r>
            <a:r>
              <a:rPr lang="ru-RU" sz="1400" i="1" dirty="0" smtClean="0"/>
              <a:t>трижды</a:t>
            </a:r>
            <a:r>
              <a:rPr lang="ru-RU" sz="1400" dirty="0" smtClean="0"/>
              <a:t>, 1947, 1952).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Серге́й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Серге́евич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Проко́фьев</a:t>
            </a:r>
            <a:r>
              <a:rPr lang="ru-RU" sz="1400" dirty="0" smtClean="0"/>
              <a:t> (1891 — 1953) — пианист и дирижёр, один из наиболее значительных композиторов XX века. Народный артист РСФСР (1947)</a:t>
            </a:r>
            <a:r>
              <a:rPr lang="en-US" sz="1400" dirty="0" smtClean="0"/>
              <a:t>/</a:t>
            </a:r>
            <a:r>
              <a:rPr lang="ru-RU" sz="1400" baseline="30000" dirty="0" smtClean="0"/>
              <a:t> </a:t>
            </a:r>
            <a:r>
              <a:rPr lang="ru-RU" sz="1400" dirty="0" smtClean="0"/>
              <a:t>Лауреат Ленинской (1957 — </a:t>
            </a:r>
            <a:r>
              <a:rPr lang="ru-RU" sz="1400" i="1" dirty="0" smtClean="0"/>
              <a:t>посмертно</a:t>
            </a:r>
            <a:r>
              <a:rPr lang="ru-RU" sz="1400" dirty="0" smtClean="0"/>
              <a:t>) и шести Сталинских премий (1943, 1946 — </a:t>
            </a:r>
            <a:r>
              <a:rPr lang="ru-RU" sz="1400" i="1" dirty="0" smtClean="0"/>
              <a:t>трижды</a:t>
            </a:r>
            <a:r>
              <a:rPr lang="ru-RU" sz="1400" dirty="0" smtClean="0"/>
              <a:t>, 1947, 1952).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Прокофьев Сергей  Сергеевич</a:t>
            </a:r>
            <a:br>
              <a:rPr lang="ru-RU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spc="0" dirty="0">
              <a:ln w="11430"/>
              <a:solidFill>
                <a:schemeClr val="tx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98145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95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4248472" cy="5460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ontever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86" y="692696"/>
            <a:ext cx="4273530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thumbnail300_monteverd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3888432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1369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Прокофьев вошёл в историю советской и мировой музыкальной культуры как композитор-новатор, создавший глубоко самобытный стиль, свою систему выразительных средств. Творчеству Прокофьева в высшей степени присущи действенность и активность. В его произведениях преобладает эпическое начало. Яркой индивидуальностью отмечена лирика Прокофьева — вдохновенная, глубокая и вместе с тем внутренне сдержанная, кристально чистая. В процессе развития творчества Прокофьева всё яснее выявлялись его тесные связи с традициями русской музыки (М. П. Мусоргского, А. П. Бородина, Н. А. Римского-Корсакова). Присущая композитору острая наблюдательность сделала его одним из выдающихся мастеров музыкального портрета, сочетающего внешнюю характерность с психологической правдивостью. Это предопределило главную роль сценических жанров в творчестве Прокофьева. Стремясь к сценическому реализму, преодолению статики и др. оперно-балетных условностей, Прокофьев значительно усилил в балете роль пантомимы, в опере отказался от стихотворного либретто, заменив его повсюду свободным прозаическим текстом. Прокофьев существенно обогатил сферу вокальной выразительности в опере за счёт широкого использования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декламационности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основанной на гибком претворении речевых интонаций. Для опер Прокофьева характерны жанровая многозначность и многоплановость драматургии. Так, «Война и мир» сочетает в себе черты лирико-психологической драмы и народно-героической эпопеи. Большое место в творческом наследии Прокофьева занимают фортепьянные сочинения, в которых своеобразно преломились особенности пианизма Прокофьева: конструктивная ясность формы и фактуры, отчётливость звучания, инструментальная трактовка фортепьянного тембра, упругость и энергия ритма. Симфонические (симфонии, увертюры, сюиты) и вокально-симфонические (оратории, кантаты) произведения также в целом отразили характерную для Прокофьева эпическую направленность. Большинству из них присущи объективность, повествовательность тона, драматургия, основанные не на столкновении, а на сопоставлении контрастных образов.</a:t>
            </a:r>
          </a:p>
          <a:p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 Творчество Прокофьева составило эпоху в мировой музыкальной культуре 20 в. Самобытность музыкального мышления, свежесть и своеобразие мелодики, гармонии, ритмики, инструментовки композитора открыли новые пути в музыке и оказали мощное воздействие на творчество многих советских и зарубежных композиторов. В 1955—67 изданы 20 томов собраний музыкальных сочинений композитора.</a:t>
            </a:r>
            <a:endParaRPr lang="ru-RU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446997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Творчество</a:t>
            </a:r>
            <a:endParaRPr lang="ru-RU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ергей Прокофьев - Венск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«Ромео и Джульетта»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(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op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64) — балет в 3 актах 13 картинах с прологом и эпилогом Сергея Прокофьева. Либретто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Адриана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Пиотровского, Сергея Прокофьева и Сергея Радлова по одноимённой трагедии </a:t>
            </a:r>
            <a:r>
              <a:rPr lang="ru-RU" sz="12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Уильяма Шекспира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Премьера балета состоялась в 1938 г. в Брно (Чехословакия). Широкую известность, однако, получила редакция балета, которая была представлена в Кировском театре в Ленинграде в 1940 г. «Ромео и Джульетта» Прокофьева — один из самых популярных балетов двадцатого столетия.</a:t>
            </a:r>
            <a:endParaRPr lang="ru-RU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479560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endParaRPr lang="ru-RU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546409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«Ромео и Джульетта»</a:t>
            </a:r>
            <a:endParaRPr lang="ru-RU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1"/>
            <a:ext cx="6606480" cy="485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сотрудничестве с режиссёром Сергеем Радловым и драматургом 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Адрианом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Пиотровским, Прокофьев создал драматическую основу балета и сочинил к нему музыку в 1935 г. Они написали сценарий в четыре акта со счастливым концом, который резко отличался от финала знаменитой шекспировской трагедии. Эта редакция балета, однако, так и не дошла до постановки. В начале 1936 г. «Правда» осудила два произведения Дмитрия Шостаковича в статьях «Сумбур вместо музыки» и «Балетная фальшь». Эти статьи испугали композиторов и изменили творческую атмосферу в сталинском Советском Союзе. Прокофьев и его соавторы изменили сценарий и ввели традиционный трагический конец.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Премьера состоялась только через несколько лет. Изначальный договор с Кировским театром выполнен не был, и заказ на балет перешёл к Большому театру, который тоже отменил постановку после кампании 1936 г. В конце концов премьера состоялась за границей в декабре 1938 г., в Брно в отсутствие композитора. Балетмейстер Леонид Лавровский поставил советскую премьеру в январе 1940 г. после грандиозного успеха постановки в Брно. Несмотря на возражения Прокофьева, Лавровский значительно изменил партитуру балета. Спектакль был удостоен Сталинской премии.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Балет в редакции Лавровского ставился в Москве в 1946 г., в Большом театре. В 1955 г. Мосфильм снял сокращённую киноверсию балета. Другие балетмейстеры, такие как Джон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Крэнко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в 1962 г., Кеннет Макмиллан в 1965  г., и Рудольф Нуриев в 1972 г., со временем создали новые постановки балета.</a:t>
            </a:r>
          </a:p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июле 2008 г. состоялась премьера изначальной авторской редакции 1935-го года. Премьера прошла на музыкальном фестивале Колледжа Бард (англ.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Bard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Music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Festival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в Нью-Йорке, США. Балетмейстером был Марк Моррис (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Mark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Morris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). Эта постановка возродила состав, драматическую структуру и счастливый конец партитуры Прокофьева, которая раньше была неизвестна. После нью-йоркской премьеры возрождённый балет в рамках гастрольного турне был показан в Беркли, Норфолке, Лондоне и Чикаго.</a:t>
            </a:r>
            <a:endParaRPr lang="ru-RU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020272" y="544522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Галина Уланова и Юрий Жданов, 1954</a:t>
            </a:r>
            <a:endParaRPr lang="ru-RU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300px-RIAN_archive_11591_Galina_Ulanova_and_Yury_Zhdanov_in_the_ballet_-Romeo_And_Juliet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564904"/>
            <a:ext cx="2042377" cy="2879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ергей Прокофьев - Утро (из балета Ромео и Джульетт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ергей Прокофьев - Ромео и Джульетта (отрывок балета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506391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Творчество и стиль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Творчество Монтеверди представлено тремя группами произведений: мадригалы, оперы и духовная музыка. Главная особенность композиционной техники Монтеверди — сочетание (нередко в одном произведении) имитационной полифонии, характерной для композиторов позднего Возрождения, и гомофонии, достижения новой эпохи барокко. Новаторство Монтеверди вызвало резкую критику со стороны видного теоретика музыки Джованни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Артузи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в полемике с которым Монтеверди (и его брат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Джулио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Чезаре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 обозначили свою приверженность так называемой «второй практике» музыки. Согласно декларации братьев Монтеверди, в музыке второй практики безраздельно господствует поэтический текст, которому подчиняются все элементы музыкальной речи, прежде всего, мелодия, гармония и ритм. Именно текст оправдывает любые нерегулярности последних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Венеции композитор нашел благоприятную атмосферу для либретто с историческими сюжетами, продвинувшихся по пути поисков «правды», или, во всяком случае, с сюжетами, располагающими к психологическим исследованиям.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56992"/>
            <a:ext cx="482453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Мадригалы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09121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До 40 лет Монтеверди работал преимущественно в жанре 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мадригала (всего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8 сборников ["книг"]; девятый, неавторский, сборник издан посмертно). Работа над первой книгой, состоящей из 21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пятиголосного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мадригала, заняла около 4х лет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Первые восемь книг мадригалов представляют громадный скачок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отполифонии</a:t>
            </a:r>
            <a:r>
              <a:rPr lang="en-US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Ренессанса</a:t>
            </a:r>
            <a:r>
              <a:rPr lang="en-US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монодии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характерной для музыки Барокко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uk-UA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861048"/>
            <a:ext cx="6246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Мадрига́л</a:t>
            </a:r>
            <a:r>
              <a:rPr lang="ru-RU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итал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1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madrigale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от лат. </a:t>
            </a:r>
            <a:r>
              <a:rPr lang="ru-RU" sz="14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matricale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— &lt;сочинение&gt; на родном (материнском) 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языке)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— небольшое музыкально-поэтическое произведение, обычно любовно-лирического содержания.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* Одна из частей мадригала «</a:t>
            </a:r>
            <a:r>
              <a:rPr lang="ru-RU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Lamento</a:t>
            </a:r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della</a:t>
            </a:r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Ninfa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»- Жалоба или Плач Нимфы из сборника «Воинственные и любовные мадригалы» Этот мадригал состоит из трёх частей, сам плач - во второй. Две другие - для хора, повествующего о страдающей нимфе.</a:t>
            </a:r>
            <a:endParaRPr lang="ru-RU" sz="1400" dirty="0"/>
          </a:p>
        </p:txBody>
      </p:sp>
      <p:pic>
        <p:nvPicPr>
          <p:cNvPr id="9" name="Claudio Monteverdi - Amor (Lamento della Ninfa) (Teatro d'Amore - L'Arpeggiata,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3888432" cy="576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—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опера Клаудио Монтеверди на итальянском языке, созданная в 1607 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году,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считающаяся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одним из самых значительных музыкальных произведений на тему древнегреческого мифа об </a:t>
            </a:r>
            <a:r>
              <a:rPr lang="ru-RU" sz="14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Орфее.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Премьера «Орфея» состоялась 24 февраля 1607 года в 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Мантуе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Написана в 1607 году для представления 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мантуанском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дворе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во время традиционного ежегодного карнавала. «Орфей» относится к числу тех ранних опер, которые регулярно ставятся в настоящее время на мировой музыкальной сцене.</a:t>
            </a:r>
            <a:endParaRPr lang="ru-RU" sz="1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Несомненно 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14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Орфей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 является самым ярким утверждением в Италии вокального и драматического стиля начала XVII века. Его значение определяется театральностью, большой насыщенностью эффектами, в том числе оркестровыми, чувствительными обращениями и заклинаниями, в которых напевная декламация </a:t>
            </a:r>
            <a:r>
              <a:rPr lang="ru-RU" sz="1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флорентийцев</a:t>
            </a:r>
            <a:r>
              <a:rPr lang="ru-RU" sz="1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(весьма обогащенная эмоциональными взлетами) словно борется с многочисленными мадригальными вставками, так что пение Орфея являет почти классический пример их состязания.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2"/>
            <a:ext cx="136815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000" b="1" u="sng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Орфей</a:t>
            </a:r>
            <a:r>
              <a:rPr lang="ru-RU" sz="2000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endParaRPr lang="ru-RU" sz="2000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№3. Монтеверди. Орфей. Ария Орфе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476672"/>
            <a:ext cx="4272136" cy="320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orf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92648"/>
            <a:ext cx="4248472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Джузе́ппе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Фортуни́но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Франче́ско</a:t>
            </a:r>
            <a:r>
              <a:rPr lang="ru-RU" sz="1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Ве́рди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(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итал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1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Giuseppe</a:t>
            </a:r>
            <a:r>
              <a:rPr lang="ru-RU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Fortunino</a:t>
            </a:r>
            <a:r>
              <a:rPr lang="ru-RU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Francesco</a:t>
            </a:r>
            <a:r>
              <a:rPr lang="ru-RU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Verdi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10 октября 1813 года, 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Ронколе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близ города 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Буссето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 Французская империя — 27 января 1901 года, Милан, Италия)</a:t>
            </a:r>
            <a:r>
              <a:rPr lang="ru-RU" sz="1400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— великий итальянский композитор, творчество которого является одним из крупнейших достижений мирового оперного искусства и кульминацией развития итальянской оперы XIX века.</a:t>
            </a:r>
          </a:p>
          <a:p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Композитором созданы 26 опер и один реквием. Лучшие оперы композитора: «Бал-маскарад», «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Риголетто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», «Трубадур», «Травиата». Вершина творчества — последние оперы: «Аида», «Отелло», «Фальстаф».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Джузеппе Фортунино Франческо Верди</a:t>
            </a:r>
            <a:endParaRPr lang="ru-RU" b="1" spc="0" dirty="0">
              <a:ln w="11430"/>
              <a:solidFill>
                <a:schemeClr val="tx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7px-Ver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828545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1001776_PH09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692696"/>
            <a:ext cx="3888432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442015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Предшественники Верди, повлиявшие на его творчество — Россини, Беллини,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Мейербер и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самый важный — 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Доницетти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В двух последних операх, 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Отелло и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Фальстаф, заметно влияние 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Рихарда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Вагнера. 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Уважая 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Гуно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которого современники считали величайшим композитором эпохи, Верди тем не менее не позаимствовал ничего у великого француза. Некоторые пассажи в «Аиде» указывают на знакомство композитора с вещами Михаила Глинки, которого 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Ференц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Лист популяризировал в Западной Европе, вернувшись из турне по России.</a:t>
            </a:r>
          </a:p>
          <a:p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На протяжении всей карьеры Верди отказывался использовать высокое «до» в теноровых партиях, ссылаясь на то, что возможность спеть именно эту ноту перед полным залом отвлекает исполнителей и до, и после, и во время исполнения ноты.</a:t>
            </a:r>
          </a:p>
          <a:p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Несмотря на то, что временами оркестровка у Верди мастерская, композитор полагался в основном на свой мелодический дар для выражения эмоций героев и драматизма действия. В самом деле, очень часто в операх Верди, особенно во время сольных вокальных номеров, гармония намеренно аскетическая, и весь оркестр звучит, как один аккомпанирующий инструмент (Верди приписываются слова: «Оркестр — большая гитара!» Некоторые критики утверждают, что Верди уделял техническому аспекту партитуры недостаточно внимания, поскольку ему недоставало школы и утонченности. Сам Верди сказал как-то, «Из всех композиторов я — самый 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малознающий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». Но поспешил добавить, «Я это серьёзно говорю, но под „знаниями“ я подразумеваю вовсе не знание музыки».</a:t>
            </a:r>
          </a:p>
          <a:p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Тем не менее, было бы неверным утверждать, что Верди недооценивал выразительную силу оркестра и не умел использовать её до конца, когда ему это было нужно. Более того, оркестровое и контрапунктное новаторство (например, струнные, взлетающие по хроматической гамме в сцене 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Монтероне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 «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Риголетто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», дабы подчеркнуть драматичность ситуации, или, тоже в «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Риголетто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», хор, мычащий 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близкостоящие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ноты за кулисами, изображая, весьма эффектно, приближающуюся бурю) — характерно для творчества Верди — характерно настолько, что другие композиторы не посмели позаимствовать у него некоторые смелые приёмы из-за их мгновенной узнаваемости.</a:t>
            </a:r>
          </a:p>
          <a:p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Верди был первым композитором, специально занимающимся поиском такого сюжета для либретто, который бы лучше всего отвечал особенностям его композиторского дарования. Работая в тесном сотрудничестве с либреттистами и зная, что именно драматическая экспрессия является главной силой его таланта, он добивался устранения из сюжета «ненужных» деталей и «лишних» героев, оставляя лишь персонажи, в которых кипят страсти, и богатые драматизмом сцены.</a:t>
            </a:r>
          </a:p>
        </p:txBody>
      </p:sp>
      <p:pic>
        <p:nvPicPr>
          <p:cNvPr id="4" name="Джузеппе Верди - Реквием - 8. Ingemis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01008"/>
            <a:ext cx="59766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Сергей </a:t>
            </a:r>
            <a:r>
              <a:rPr lang="ru-RU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Яковлевич Лемешев (</a:t>
            </a:r>
            <a:r>
              <a:rPr lang="ru-RU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Ария </a:t>
            </a:r>
            <a:r>
              <a:rPr lang="ru-RU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Герцога </a:t>
            </a:r>
            <a:r>
              <a:rPr lang="ru-RU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.Опера </a:t>
            </a:r>
            <a:r>
              <a:rPr lang="ru-RU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</a:t>
            </a:r>
            <a:r>
              <a:rPr lang="ru-RU" sz="12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Риголетто</a:t>
            </a:r>
            <a:r>
              <a:rPr lang="ru-RU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 Д. Верди)</a:t>
            </a:r>
            <a:endParaRPr lang="ru-RU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Риголе́тто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(</a:t>
            </a:r>
            <a:r>
              <a:rPr lang="ru-RU" sz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итал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1200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Rigoletto</a:t>
            </a:r>
            <a:r>
              <a:rPr lang="ru-RU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 — опера в трёх актах Джузеппе Верди, написанная в 1850—1851 годах.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4852483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</a:t>
            </a:r>
            <a:r>
              <a:rPr lang="ru-RU" b="1" dirty="0" err="1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Риголетто</a:t>
            </a:r>
            <a:r>
              <a:rPr lang="ru-RU" b="1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»</a:t>
            </a:r>
            <a:endParaRPr lang="ru-RU" b="1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365104"/>
            <a:ext cx="501226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создания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797152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Опера была задумана по мотивам пьесы Виктора </a:t>
            </a:r>
            <a:r>
              <a:rPr lang="ru-RU" sz="1200" dirty="0" smtClean="0"/>
              <a:t>Гюго «Король </a:t>
            </a:r>
            <a:r>
              <a:rPr lang="ru-RU" sz="1200" dirty="0"/>
              <a:t>забавляется» (1832). Пьеса была запрещена цензурой как подрывающая авторитет королевского двора. Итальянское </a:t>
            </a:r>
            <a:r>
              <a:rPr lang="ru-RU" sz="1200" dirty="0" smtClean="0"/>
              <a:t>либретто было </a:t>
            </a:r>
            <a:r>
              <a:rPr lang="ru-RU" sz="1200" dirty="0"/>
              <a:t>написано </a:t>
            </a:r>
            <a:r>
              <a:rPr lang="ru-RU" sz="1200" u="sng" dirty="0" err="1"/>
              <a:t>Франческо</a:t>
            </a:r>
            <a:r>
              <a:rPr lang="ru-RU" sz="1200" u="sng" dirty="0"/>
              <a:t> Мария </a:t>
            </a:r>
            <a:r>
              <a:rPr lang="ru-RU" sz="1200" u="sng" dirty="0" err="1"/>
              <a:t>Пьяве</a:t>
            </a:r>
            <a:r>
              <a:rPr lang="ru-RU" sz="1200" dirty="0"/>
              <a:t>, сотрудничавшим с Джузеппе Верди много лет. По требованию цензуры, исторический </a:t>
            </a:r>
            <a:r>
              <a:rPr lang="ru-RU" sz="1200" i="1" dirty="0" smtClean="0"/>
              <a:t>король</a:t>
            </a:r>
            <a:r>
              <a:rPr lang="ru-RU" sz="1200" dirty="0" smtClean="0"/>
              <a:t> был </a:t>
            </a:r>
            <a:r>
              <a:rPr lang="ru-RU" sz="1200" dirty="0"/>
              <a:t>заменён неким </a:t>
            </a:r>
            <a:r>
              <a:rPr lang="ru-RU" sz="1200" i="1" dirty="0"/>
              <a:t>герцогом</a:t>
            </a:r>
            <a:r>
              <a:rPr lang="ru-RU" sz="1200" dirty="0"/>
              <a:t>, а безобразный шут </a:t>
            </a:r>
            <a:r>
              <a:rPr lang="ru-RU" sz="1200" i="1" dirty="0" err="1"/>
              <a:t>Трибуле</a:t>
            </a:r>
            <a:r>
              <a:rPr lang="ru-RU" sz="1200" dirty="0"/>
              <a:t> — </a:t>
            </a:r>
            <a:r>
              <a:rPr lang="ru-RU" sz="1200" i="1" dirty="0" err="1"/>
              <a:t>Риголетто</a:t>
            </a:r>
            <a:r>
              <a:rPr lang="ru-RU" sz="1200" dirty="0"/>
              <a:t>. Поначалу шута предполагалось сделать традиционным оперным красавцем.</a:t>
            </a:r>
          </a:p>
          <a:p>
            <a:r>
              <a:rPr lang="ru-RU" sz="1200" dirty="0"/>
              <a:t>Премьера оперы состоялась 11 марта 1851 года в </a:t>
            </a:r>
            <a:r>
              <a:rPr lang="ru-RU" sz="1200" dirty="0" err="1"/>
              <a:t>Фениче</a:t>
            </a:r>
            <a:r>
              <a:rPr lang="ru-RU" sz="1200" dirty="0"/>
              <a:t>, Венеция.</a:t>
            </a:r>
          </a:p>
        </p:txBody>
      </p:sp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29214" cy="5087060"/>
          </a:xfrm>
          <a:prstGeom prst="rect">
            <a:avLst/>
          </a:prstGeom>
        </p:spPr>
      </p:pic>
      <p:pic>
        <p:nvPicPr>
          <p:cNvPr id="13" name="Сергей Яковлевич Лемешев Ария Герцога (опера Риголетто Д. Верди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396044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Дарио</a:t>
            </a:r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Марианелли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(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итал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 </a:t>
            </a:r>
            <a:r>
              <a:rPr lang="ru-RU" sz="1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Dario</a:t>
            </a:r>
            <a:r>
              <a:rPr lang="ru-RU" sz="1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Marianelli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; род. 21 июня 1963 года, Пиза, Италия) — итальянский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кинокомпозитор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 дирижёр, пианист.</a:t>
            </a:r>
          </a:p>
          <a:p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Марианелли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родился в Пизе, Италии. Он создал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саундтреки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к фильмам «Братья Гримм» (2005), «Гордость и предубеждение» (2005), «Искупление» (2007) и «Анна Каренина» (2012), за которые, три последних, получил номинации на «Оскар» за лучшую музыку, написанную для фильма. В 2008 году </a:t>
            </a:r>
            <a:r>
              <a:rPr lang="ru-RU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Марианелли</a:t>
            </a:r>
            <a:r>
              <a:rPr lang="ru-RU" sz="1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выиграл «Оскар» и «Золотой глобус» за музыку к фильму «Искупление».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tx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Дарио Марианелли</a:t>
            </a:r>
            <a:endParaRPr lang="ru-RU" b="1" spc="0" dirty="0">
              <a:ln w="11430"/>
              <a:solidFill>
                <a:schemeClr val="tx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Безымянный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445224"/>
            <a:ext cx="3686690" cy="323895"/>
          </a:xfrm>
          <a:prstGeom prst="rect">
            <a:avLst/>
          </a:prstGeom>
        </p:spPr>
      </p:pic>
      <p:pic>
        <p:nvPicPr>
          <p:cNvPr id="6" name="Dario Marianelli - Elegy For Dunkir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99792" y="5445224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575</Words>
  <Application>Microsoft Office PowerPoint</Application>
  <PresentationFormat>Экран (4:3)</PresentationFormat>
  <Paragraphs>66</Paragraphs>
  <Slides>22</Slides>
  <Notes>2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Клаудио (Джованни Антонио) Монтеверди</vt:lpstr>
      <vt:lpstr>Слайд 2</vt:lpstr>
      <vt:lpstr>Слайд 3</vt:lpstr>
      <vt:lpstr>Слайд 4</vt:lpstr>
      <vt:lpstr>Джузеппе Фортунино Франческо Верди</vt:lpstr>
      <vt:lpstr>Слайд 6</vt:lpstr>
      <vt:lpstr>Слайд 7</vt:lpstr>
      <vt:lpstr>Слайд 8</vt:lpstr>
      <vt:lpstr>Дарио Марианелли</vt:lpstr>
      <vt:lpstr>Слайд 10</vt:lpstr>
      <vt:lpstr>Слайд 11</vt:lpstr>
      <vt:lpstr>Роберто Каччапалья</vt:lpstr>
      <vt:lpstr>Жорж Бизе </vt:lpstr>
      <vt:lpstr>Слайд 14</vt:lpstr>
      <vt:lpstr>Слайд 15</vt:lpstr>
      <vt:lpstr>Слайд 16</vt:lpstr>
      <vt:lpstr>Слайд 17</vt:lpstr>
      <vt:lpstr>Прокофьев Сергей  Сергеевич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4</cp:lastModifiedBy>
  <cp:revision>31</cp:revision>
  <dcterms:created xsi:type="dcterms:W3CDTF">2014-03-01T12:20:03Z</dcterms:created>
  <dcterms:modified xsi:type="dcterms:W3CDTF">2014-03-03T22:17:00Z</dcterms:modified>
</cp:coreProperties>
</file>