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1" r:id="rId11"/>
    <p:sldId id="272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38F5C50-9E10-4952-BF85-9AB82B1C4EF1}">
          <p14:sldIdLst>
            <p14:sldId id="256"/>
            <p14:sldId id="257"/>
            <p14:sldId id="258"/>
            <p14:sldId id="260"/>
            <p14:sldId id="262"/>
            <p14:sldId id="264"/>
            <p14:sldId id="266"/>
            <p14:sldId id="268"/>
            <p14:sldId id="270"/>
            <p14:sldId id="271"/>
            <p14:sldId id="272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19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F4862-9020-4D4F-B4FA-59389ABC887F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723B3-9946-4169-8A25-D0D63CAD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5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098743B-5323-4EED-980C-50C07F494BF2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3E1-2488-4D59-A694-A31565306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743B-5323-4EED-980C-50C07F494BF2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3E1-2488-4D59-A694-A31565306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743B-5323-4EED-980C-50C07F494BF2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3E1-2488-4D59-A694-A31565306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743B-5323-4EED-980C-50C07F494BF2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3E1-2488-4D59-A694-A31565306F0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743B-5323-4EED-980C-50C07F494BF2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3E1-2488-4D59-A694-A31565306F0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743B-5323-4EED-980C-50C07F494BF2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3E1-2488-4D59-A694-A31565306F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743B-5323-4EED-980C-50C07F494BF2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3E1-2488-4D59-A694-A31565306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743B-5323-4EED-980C-50C07F494BF2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3E1-2488-4D59-A694-A31565306F0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743B-5323-4EED-980C-50C07F494BF2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3E1-2488-4D59-A694-A31565306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743B-5323-4EED-980C-50C07F494BF2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3E1-2488-4D59-A694-A31565306F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743B-5323-4EED-980C-50C07F494BF2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3E1-2488-4D59-A694-A31565306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098743B-5323-4EED-980C-50C07F494BF2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CB793E1-2488-4D59-A694-A31565306F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0%D1%82%D0%B0%D1%80%D0%B0%D0%BA%D1%82%D0%B0" TargetMode="External"/><Relationship Id="rId2" Type="http://schemas.openxmlformats.org/officeDocument/2006/relationships/hyperlink" Target="http://uk.wikipedia.org/wiki/17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94" TargetMode="External"/><Relationship Id="rId5" Type="http://schemas.openxmlformats.org/officeDocument/2006/relationships/hyperlink" Target="http://uk.wikipedia.org/wiki/%D0%A6%D0%B2%D0%B8%D0%BD%D1%82%D0%B0%D1%80" TargetMode="External"/><Relationship Id="rId4" Type="http://schemas.openxmlformats.org/officeDocument/2006/relationships/hyperlink" Target="http://de.wikipedia.org/wiki/Thomaskirche_(Leipzig)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 err="1" smtClean="0"/>
              <a:t>Йоган</a:t>
            </a:r>
            <a:r>
              <a:rPr lang="ru-RU" sz="4400" i="1" dirty="0" smtClean="0"/>
              <a:t> </a:t>
            </a:r>
            <a:r>
              <a:rPr lang="ru-RU" sz="4400" i="1" dirty="0"/>
              <a:t>Себастьян Бах</a:t>
            </a: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видатний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німецький</a:t>
            </a:r>
            <a:r>
              <a:rPr lang="ru-RU" dirty="0">
                <a:solidFill>
                  <a:schemeClr val="tx1"/>
                </a:solidFill>
              </a:rPr>
              <a:t> композитор і </a:t>
            </a:r>
            <a:r>
              <a:rPr lang="ru-RU" dirty="0" err="1">
                <a:solidFill>
                  <a:schemeClr val="tx1"/>
                </a:solidFill>
              </a:rPr>
              <a:t>органіст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Христина\Desktop\gBlKgAQ3Rr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63" y="4005064"/>
            <a:ext cx="155942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eep Aw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31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Триптих присвячення </a:t>
            </a:r>
            <a:r>
              <a:rPr lang="uk-UA" sz="2800" dirty="0" err="1" smtClean="0"/>
              <a:t>баху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5125" name="Picture 5" descr="C:\Users\Христина\Desktop\x_53b3d6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2089051" cy="29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Христина\Desktop\x_84f511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16" y="2492896"/>
            <a:ext cx="1504983" cy="29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Христина\Desktop\x_87f7db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1550566" cy="29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780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Реконструкція обличчя Баха.</a:t>
            </a:r>
            <a:endParaRPr lang="ru-RU" sz="2800" dirty="0"/>
          </a:p>
        </p:txBody>
      </p:sp>
      <p:pic>
        <p:nvPicPr>
          <p:cNvPr id="6146" name="Picture 2" descr="C:\Users\Христина\Desktop\x_c13eee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76" y="1988840"/>
            <a:ext cx="2439567" cy="22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Христина\Desktop\x_a7e165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7" y="2645941"/>
            <a:ext cx="2664279" cy="19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Христина\Desktop\x_a13fd6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18" y="2670147"/>
            <a:ext cx="2565475" cy="247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Христина\Desktop\x_9ad9fec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86" y="4584204"/>
            <a:ext cx="4440513" cy="139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Смерть </a:t>
            </a:r>
            <a:r>
              <a:rPr lang="uk-UA" dirty="0" err="1" smtClean="0"/>
              <a:t>баха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7128792" cy="352839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Наприкінці</a:t>
            </a:r>
            <a:r>
              <a:rPr lang="ru-RU" dirty="0"/>
              <a:t> </a:t>
            </a:r>
            <a:r>
              <a:rPr lang="ru-RU" dirty="0">
                <a:hlinkClick r:id="rId2" tooltip="1740"/>
              </a:rPr>
              <a:t>1740</a:t>
            </a:r>
            <a:r>
              <a:rPr lang="ru-RU" dirty="0"/>
              <a:t>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Баха </a:t>
            </a:r>
            <a:r>
              <a:rPr lang="ru-RU" dirty="0" err="1"/>
              <a:t>погіршилося</a:t>
            </a:r>
            <a:r>
              <a:rPr lang="ru-RU" dirty="0"/>
              <a:t>, особливо </a:t>
            </a:r>
            <a:r>
              <a:rPr lang="ru-RU" dirty="0" err="1"/>
              <a:t>турбувала</a:t>
            </a:r>
            <a:r>
              <a:rPr lang="ru-RU" dirty="0"/>
              <a:t> </a:t>
            </a:r>
            <a:r>
              <a:rPr lang="ru-RU" dirty="0" err="1"/>
              <a:t>різка</a:t>
            </a:r>
            <a:r>
              <a:rPr lang="ru-RU" dirty="0"/>
              <a:t>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.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невдалі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видалення</a:t>
            </a:r>
            <a:r>
              <a:rPr lang="ru-RU" dirty="0"/>
              <a:t> </a:t>
            </a:r>
            <a:r>
              <a:rPr lang="ru-RU" dirty="0" err="1">
                <a:hlinkClick r:id="rId3" tooltip="Катаракта"/>
              </a:rPr>
              <a:t>катаракти</a:t>
            </a:r>
            <a:r>
              <a:rPr lang="ru-RU" dirty="0"/>
              <a:t> </a:t>
            </a:r>
            <a:r>
              <a:rPr lang="ru-RU" dirty="0" err="1"/>
              <a:t>спричинили</a:t>
            </a:r>
            <a:r>
              <a:rPr lang="ru-RU" dirty="0"/>
              <a:t>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сліпоту</a:t>
            </a:r>
            <a:r>
              <a:rPr lang="ru-RU" dirty="0"/>
              <a:t>, але й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творити</a:t>
            </a:r>
            <a:r>
              <a:rPr lang="ru-RU" dirty="0"/>
              <a:t>, </a:t>
            </a:r>
            <a:r>
              <a:rPr lang="ru-RU" dirty="0" err="1"/>
              <a:t>диктуючи</a:t>
            </a:r>
            <a:r>
              <a:rPr lang="ru-RU" dirty="0"/>
              <a:t> </a:t>
            </a:r>
            <a:r>
              <a:rPr lang="ru-RU" dirty="0" err="1"/>
              <a:t>ноти</a:t>
            </a:r>
            <a:r>
              <a:rPr lang="ru-RU" dirty="0"/>
              <a:t> для </a:t>
            </a:r>
            <a:r>
              <a:rPr lang="ru-RU" dirty="0" err="1"/>
              <a:t>запису</a:t>
            </a:r>
            <a:r>
              <a:rPr lang="ru-RU" dirty="0"/>
              <a:t>.</a:t>
            </a:r>
          </a:p>
          <a:p>
            <a:r>
              <a:rPr lang="ru-RU" dirty="0"/>
              <a:t>За десять </a:t>
            </a:r>
            <a:r>
              <a:rPr lang="ru-RU" dirty="0" err="1"/>
              <a:t>днів</a:t>
            </a:r>
            <a:r>
              <a:rPr lang="ru-RU" dirty="0"/>
              <a:t> до </a:t>
            </a:r>
            <a:r>
              <a:rPr lang="ru-RU" dirty="0" err="1"/>
              <a:t>смерті</a:t>
            </a:r>
            <a:r>
              <a:rPr lang="ru-RU" dirty="0"/>
              <a:t> Бах, </a:t>
            </a:r>
            <a:r>
              <a:rPr lang="ru-RU" dirty="0" err="1"/>
              <a:t>начебто</a:t>
            </a:r>
            <a:r>
              <a:rPr lang="ru-RU" dirty="0"/>
              <a:t>, </a:t>
            </a:r>
            <a:r>
              <a:rPr lang="ru-RU" dirty="0" err="1"/>
              <a:t>прозрів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за </a:t>
            </a:r>
            <a:r>
              <a:rPr lang="ru-RU" dirty="0" err="1"/>
              <a:t>кілька</a:t>
            </a:r>
            <a:r>
              <a:rPr lang="ru-RU" dirty="0"/>
              <a:t> годин з ним </a:t>
            </a:r>
            <a:r>
              <a:rPr lang="ru-RU" dirty="0" err="1"/>
              <a:t>стався</a:t>
            </a:r>
            <a:r>
              <a:rPr lang="ru-RU" dirty="0"/>
              <a:t> удар.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старання</a:t>
            </a:r>
            <a:r>
              <a:rPr lang="ru-RU" dirty="0"/>
              <a:t> </a:t>
            </a:r>
            <a:r>
              <a:rPr lang="ru-RU" dirty="0" err="1"/>
              <a:t>лікарів</a:t>
            </a:r>
            <a:r>
              <a:rPr lang="ru-RU" dirty="0"/>
              <a:t>, Бах </a:t>
            </a:r>
            <a:r>
              <a:rPr lang="ru-RU" dirty="0" err="1"/>
              <a:t>відійшов</a:t>
            </a:r>
            <a:r>
              <a:rPr lang="ru-RU" dirty="0"/>
              <a:t> 28 </a:t>
            </a:r>
            <a:r>
              <a:rPr lang="ru-RU" dirty="0" err="1"/>
              <a:t>липня</a:t>
            </a:r>
            <a:r>
              <a:rPr lang="ru-RU" dirty="0"/>
              <a:t> 1750 року. </a:t>
            </a:r>
            <a:r>
              <a:rPr lang="ru-RU" dirty="0" err="1"/>
              <a:t>Можливою</a:t>
            </a:r>
            <a:r>
              <a:rPr lang="ru-RU" dirty="0"/>
              <a:t> причиною </a:t>
            </a:r>
            <a:r>
              <a:rPr lang="ru-RU" dirty="0" err="1"/>
              <a:t>смерті</a:t>
            </a:r>
            <a:r>
              <a:rPr lang="ru-RU" dirty="0"/>
              <a:t> композитора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ускладнення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.</a:t>
            </a:r>
          </a:p>
          <a:p>
            <a:r>
              <a:rPr lang="ru-RU" dirty="0" err="1"/>
              <a:t>Урочисте</a:t>
            </a:r>
            <a:r>
              <a:rPr lang="ru-RU" dirty="0"/>
              <a:t> </a:t>
            </a:r>
            <a:r>
              <a:rPr lang="ru-RU" dirty="0" err="1"/>
              <a:t>поховання</a:t>
            </a:r>
            <a:r>
              <a:rPr lang="ru-RU" dirty="0"/>
              <a:t> </a:t>
            </a:r>
            <a:r>
              <a:rPr lang="ru-RU" dirty="0" err="1"/>
              <a:t>Йоганна</a:t>
            </a:r>
            <a:r>
              <a:rPr lang="ru-RU" dirty="0"/>
              <a:t> Себастьяна Баха </a:t>
            </a:r>
            <a:r>
              <a:rPr lang="ru-RU" dirty="0" err="1"/>
              <a:t>викликало</a:t>
            </a:r>
            <a:r>
              <a:rPr lang="ru-RU" dirty="0"/>
              <a:t>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наплив</a:t>
            </a:r>
            <a:r>
              <a:rPr lang="ru-RU" dirty="0"/>
              <a:t> народу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куточків</a:t>
            </a:r>
            <a:r>
              <a:rPr lang="ru-RU" dirty="0"/>
              <a:t> </a:t>
            </a:r>
            <a:r>
              <a:rPr lang="ru-RU" dirty="0" err="1"/>
              <a:t>німецьких</a:t>
            </a:r>
            <a:r>
              <a:rPr lang="ru-RU" dirty="0"/>
              <a:t> земель. Композитора </a:t>
            </a:r>
            <a:r>
              <a:rPr lang="ru-RU" dirty="0" err="1"/>
              <a:t>поховали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церкви св. Томи (</a:t>
            </a:r>
            <a:r>
              <a:rPr lang="en-US" dirty="0" err="1">
                <a:hlinkClick r:id="rId4" tooltip="de:Thomaskirche (Leipzig)"/>
              </a:rPr>
              <a:t>Thomaskirche</a:t>
            </a:r>
            <a:r>
              <a:rPr lang="en-US" dirty="0"/>
              <a:t>), </a:t>
            </a:r>
            <a:r>
              <a:rPr lang="ru-RU" dirty="0"/>
              <a:t>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прослужив 27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територією</a:t>
            </a:r>
            <a:r>
              <a:rPr lang="ru-RU" dirty="0"/>
              <a:t> </a:t>
            </a:r>
            <a:r>
              <a:rPr lang="ru-RU" dirty="0" err="1">
                <a:hlinkClick r:id="rId5" tooltip="Цвинтар"/>
              </a:rPr>
              <a:t>цвинтаря</a:t>
            </a:r>
            <a:r>
              <a:rPr lang="ru-RU" dirty="0"/>
              <a:t> 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проклали</a:t>
            </a:r>
            <a:r>
              <a:rPr lang="ru-RU" dirty="0"/>
              <a:t> дорогу і могила </a:t>
            </a:r>
            <a:r>
              <a:rPr lang="ru-RU" dirty="0" err="1"/>
              <a:t>загубилася</a:t>
            </a:r>
            <a:r>
              <a:rPr lang="ru-RU" dirty="0"/>
              <a:t>. Лише в </a:t>
            </a:r>
            <a:r>
              <a:rPr lang="ru-RU" dirty="0">
                <a:hlinkClick r:id="rId6" tooltip="1894"/>
              </a:rPr>
              <a:t>1894</a:t>
            </a:r>
            <a:r>
              <a:rPr lang="ru-RU" dirty="0"/>
              <a:t> 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й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перепоховання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5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Йоганн</a:t>
            </a:r>
            <a:r>
              <a:rPr lang="ru-RU" sz="3200" dirty="0"/>
              <a:t> Себастьян </a:t>
            </a:r>
            <a:r>
              <a:rPr lang="ru-RU" sz="3200" dirty="0" smtClean="0"/>
              <a:t>Бах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76872"/>
            <a:ext cx="6984776" cy="3384376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/>
              <a:t>(</a:t>
            </a:r>
            <a:r>
              <a:rPr lang="ru-RU" i="1" dirty="0" err="1"/>
              <a:t>нім</a:t>
            </a:r>
            <a:r>
              <a:rPr lang="ru-RU" i="1" dirty="0"/>
              <a:t>. </a:t>
            </a:r>
            <a:r>
              <a:rPr lang="en-US" i="1" dirty="0"/>
              <a:t>Johann Sebastian Bach; 21 (31) </a:t>
            </a:r>
            <a:r>
              <a:rPr lang="ru-RU" i="1" dirty="0" err="1"/>
              <a:t>березня</a:t>
            </a:r>
            <a:r>
              <a:rPr lang="ru-RU" i="1" dirty="0"/>
              <a:t> 1685, </a:t>
            </a:r>
            <a:r>
              <a:rPr lang="ru-RU" i="1" dirty="0" err="1"/>
              <a:t>Айзенах</a:t>
            </a:r>
            <a:r>
              <a:rPr lang="ru-RU" i="1" dirty="0"/>
              <a:t> — 28 </a:t>
            </a:r>
            <a:r>
              <a:rPr lang="ru-RU" i="1" dirty="0" err="1"/>
              <a:t>липня</a:t>
            </a:r>
            <a:r>
              <a:rPr lang="ru-RU" i="1" dirty="0"/>
              <a:t> 1750, Лейпциг) — </a:t>
            </a:r>
            <a:r>
              <a:rPr lang="ru-RU" i="1" dirty="0" err="1"/>
              <a:t>видатний</a:t>
            </a:r>
            <a:r>
              <a:rPr lang="ru-RU" i="1" dirty="0"/>
              <a:t> </a:t>
            </a:r>
            <a:r>
              <a:rPr lang="ru-RU" i="1" dirty="0" err="1"/>
              <a:t>німецький</a:t>
            </a:r>
            <a:r>
              <a:rPr lang="ru-RU" i="1" dirty="0"/>
              <a:t> композитор і </a:t>
            </a:r>
            <a:r>
              <a:rPr lang="ru-RU" i="1" dirty="0" err="1"/>
              <a:t>органіст</a:t>
            </a:r>
            <a:r>
              <a:rPr lang="ru-RU" i="1" dirty="0"/>
              <a:t>, </a:t>
            </a:r>
            <a:r>
              <a:rPr lang="ru-RU" i="1" dirty="0" err="1"/>
              <a:t>представник</a:t>
            </a:r>
            <a:r>
              <a:rPr lang="ru-RU" i="1" dirty="0"/>
              <a:t> стилю </a:t>
            </a:r>
            <a:r>
              <a:rPr lang="ru-RU" i="1" dirty="0" err="1"/>
              <a:t>бароко</a:t>
            </a:r>
            <a:r>
              <a:rPr lang="ru-RU" i="1" dirty="0"/>
              <a:t>, </a:t>
            </a:r>
            <a:r>
              <a:rPr lang="ru-RU" i="1" dirty="0" err="1"/>
              <a:t>вважається</a:t>
            </a:r>
            <a:r>
              <a:rPr lang="ru-RU" i="1" dirty="0"/>
              <a:t> одним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найвизначніших</a:t>
            </a:r>
            <a:r>
              <a:rPr lang="ru-RU" i="1" dirty="0"/>
              <a:t> </a:t>
            </a:r>
            <a:r>
              <a:rPr lang="ru-RU" i="1" dirty="0" err="1"/>
              <a:t>композиторів</a:t>
            </a:r>
            <a:r>
              <a:rPr lang="ru-RU" i="1" dirty="0"/>
              <a:t> </a:t>
            </a:r>
            <a:r>
              <a:rPr lang="ru-RU" i="1" dirty="0" err="1"/>
              <a:t>світу</a:t>
            </a:r>
            <a:r>
              <a:rPr lang="ru-RU" i="1" dirty="0"/>
              <a:t>.</a:t>
            </a:r>
          </a:p>
          <a:p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роботи</a:t>
            </a:r>
            <a:r>
              <a:rPr lang="ru-RU" i="1" dirty="0"/>
              <a:t>, </a:t>
            </a:r>
            <a:r>
              <a:rPr lang="ru-RU" i="1" dirty="0" err="1"/>
              <a:t>відзначені</a:t>
            </a:r>
            <a:r>
              <a:rPr lang="ru-RU" i="1" dirty="0"/>
              <a:t> </a:t>
            </a:r>
            <a:r>
              <a:rPr lang="ru-RU" i="1" dirty="0" err="1"/>
              <a:t>інтелектуальною</a:t>
            </a:r>
            <a:r>
              <a:rPr lang="ru-RU" i="1" dirty="0"/>
              <a:t> </a:t>
            </a:r>
            <a:r>
              <a:rPr lang="ru-RU" i="1" dirty="0" err="1"/>
              <a:t>глибиною</a:t>
            </a:r>
            <a:r>
              <a:rPr lang="ru-RU" i="1" dirty="0"/>
              <a:t>, </a:t>
            </a:r>
            <a:r>
              <a:rPr lang="ru-RU" i="1" dirty="0" err="1"/>
              <a:t>технічною</a:t>
            </a:r>
            <a:r>
              <a:rPr lang="ru-RU" i="1" dirty="0"/>
              <a:t> </a:t>
            </a:r>
            <a:r>
              <a:rPr lang="ru-RU" i="1" dirty="0" err="1"/>
              <a:t>досконалістю</a:t>
            </a:r>
            <a:r>
              <a:rPr lang="ru-RU" i="1" dirty="0"/>
              <a:t>, та </a:t>
            </a:r>
            <a:r>
              <a:rPr lang="ru-RU" i="1" dirty="0" err="1"/>
              <a:t>мистецькою</a:t>
            </a:r>
            <a:r>
              <a:rPr lang="ru-RU" i="1" dirty="0"/>
              <a:t> красою, давали </a:t>
            </a:r>
            <a:r>
              <a:rPr lang="ru-RU" i="1" dirty="0" err="1"/>
              <a:t>надхнення</a:t>
            </a:r>
            <a:r>
              <a:rPr lang="ru-RU" i="1" dirty="0"/>
              <a:t> </a:t>
            </a:r>
            <a:r>
              <a:rPr lang="ru-RU" i="1" dirty="0" err="1"/>
              <a:t>майже</a:t>
            </a:r>
            <a:r>
              <a:rPr lang="ru-RU" i="1" dirty="0"/>
              <a:t> кожному композитору </a:t>
            </a:r>
            <a:r>
              <a:rPr lang="ru-RU" i="1" dirty="0" err="1"/>
              <a:t>Європейської</a:t>
            </a:r>
            <a:r>
              <a:rPr lang="ru-RU" i="1" dirty="0"/>
              <a:t> </a:t>
            </a:r>
            <a:r>
              <a:rPr lang="ru-RU" i="1" dirty="0" err="1"/>
              <a:t>традиції</a:t>
            </a:r>
            <a:r>
              <a:rPr lang="ru-RU" i="1" dirty="0"/>
              <a:t>, </a:t>
            </a:r>
            <a:r>
              <a:rPr lang="ru-RU" i="1" dirty="0" err="1"/>
              <a:t>від</a:t>
            </a:r>
            <a:r>
              <a:rPr lang="ru-RU" i="1" dirty="0"/>
              <a:t> Моцарта до </a:t>
            </a:r>
            <a:r>
              <a:rPr lang="ru-RU" i="1" dirty="0" err="1"/>
              <a:t>Шонберга</a:t>
            </a:r>
            <a:r>
              <a:rPr lang="ru-RU" i="1" dirty="0"/>
              <a:t>. </a:t>
            </a:r>
            <a:r>
              <a:rPr lang="ru-RU" i="1" dirty="0" err="1"/>
              <a:t>Йоганн</a:t>
            </a:r>
            <a:r>
              <a:rPr lang="ru-RU" i="1" dirty="0"/>
              <a:t> Бах </a:t>
            </a:r>
            <a:r>
              <a:rPr lang="ru-RU" i="1" dirty="0" err="1"/>
              <a:t>узагальнив</a:t>
            </a:r>
            <a:r>
              <a:rPr lang="ru-RU" i="1" dirty="0"/>
              <a:t> </a:t>
            </a:r>
            <a:r>
              <a:rPr lang="ru-RU" i="1" dirty="0" err="1"/>
              <a:t>досягнення</a:t>
            </a:r>
            <a:r>
              <a:rPr lang="ru-RU" i="1" dirty="0"/>
              <a:t> </a:t>
            </a:r>
            <a:r>
              <a:rPr lang="ru-RU" i="1" dirty="0" err="1"/>
              <a:t>музичного</a:t>
            </a:r>
            <a:r>
              <a:rPr lang="ru-RU" i="1" dirty="0"/>
              <a:t> </a:t>
            </a:r>
            <a:r>
              <a:rPr lang="ru-RU" i="1" dirty="0" err="1"/>
              <a:t>мистецтва</a:t>
            </a:r>
            <a:r>
              <a:rPr lang="ru-RU" i="1" dirty="0"/>
              <a:t> </a:t>
            </a:r>
            <a:r>
              <a:rPr lang="ru-RU" i="1" dirty="0" err="1"/>
              <a:t>перехідного</a:t>
            </a:r>
            <a:r>
              <a:rPr lang="ru-RU" i="1" dirty="0"/>
              <a:t> </a:t>
            </a:r>
            <a:r>
              <a:rPr lang="ru-RU" i="1" dirty="0" err="1"/>
              <a:t>періоду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бароко</a:t>
            </a:r>
            <a:r>
              <a:rPr lang="ru-RU" i="1" dirty="0"/>
              <a:t> до </a:t>
            </a:r>
            <a:r>
              <a:rPr lang="ru-RU" i="1" dirty="0" err="1"/>
              <a:t>класицизму</a:t>
            </a:r>
            <a:r>
              <a:rPr lang="ru-RU" i="1" dirty="0"/>
              <a:t>. Бах — </a:t>
            </a:r>
            <a:r>
              <a:rPr lang="ru-RU" i="1" dirty="0" err="1"/>
              <a:t>неперевершений</a:t>
            </a:r>
            <a:r>
              <a:rPr lang="ru-RU" i="1" dirty="0"/>
              <a:t> </a:t>
            </a:r>
            <a:r>
              <a:rPr lang="ru-RU" i="1" dirty="0" err="1"/>
              <a:t>майстер</a:t>
            </a:r>
            <a:r>
              <a:rPr lang="ru-RU" i="1" dirty="0"/>
              <a:t> </a:t>
            </a:r>
            <a:r>
              <a:rPr lang="ru-RU" i="1" dirty="0" err="1"/>
              <a:t>поліфонії</a:t>
            </a:r>
            <a:r>
              <a:rPr lang="ru-RU" i="1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856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cs typeface="Andalus" pitchFamily="18" charset="-78"/>
              </a:rPr>
              <a:t>Біографія.</a:t>
            </a:r>
            <a:endParaRPr lang="ru-RU" dirty="0">
              <a:cs typeface="Andalus" pitchFamily="18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2896"/>
            <a:ext cx="7488832" cy="3209529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Йоганн</a:t>
            </a:r>
            <a:r>
              <a:rPr lang="ru-RU" dirty="0"/>
              <a:t> Себастьян Бах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шостою</a:t>
            </a:r>
            <a:r>
              <a:rPr lang="ru-RU" dirty="0"/>
              <a:t> </a:t>
            </a:r>
            <a:r>
              <a:rPr lang="ru-RU" dirty="0" err="1"/>
              <a:t>дитиною</a:t>
            </a:r>
            <a:r>
              <a:rPr lang="ru-RU" dirty="0"/>
              <a:t> </a:t>
            </a:r>
            <a:r>
              <a:rPr lang="ru-RU" dirty="0" err="1"/>
              <a:t>скрипаля</a:t>
            </a:r>
            <a:r>
              <a:rPr lang="ru-RU" dirty="0"/>
              <a:t> </a:t>
            </a:r>
            <a:r>
              <a:rPr lang="ru-RU" dirty="0" err="1"/>
              <a:t>Йоганна</a:t>
            </a:r>
            <a:r>
              <a:rPr lang="ru-RU" dirty="0"/>
              <a:t> </a:t>
            </a:r>
            <a:r>
              <a:rPr lang="ru-RU" dirty="0" err="1"/>
              <a:t>Амвросія</a:t>
            </a:r>
            <a:r>
              <a:rPr lang="ru-RU" dirty="0"/>
              <a:t> Баха, і </a:t>
            </a:r>
            <a:r>
              <a:rPr lang="ru-RU" dirty="0" err="1"/>
              <a:t>майбутнє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визначено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Бахи жили у </a:t>
            </a:r>
            <a:r>
              <a:rPr lang="ru-RU" dirty="0" err="1"/>
              <a:t>гірській</a:t>
            </a:r>
            <a:r>
              <a:rPr lang="ru-RU" dirty="0"/>
              <a:t> </a:t>
            </a:r>
            <a:r>
              <a:rPr lang="ru-RU" dirty="0" err="1"/>
              <a:t>Тюрінгії</a:t>
            </a:r>
            <a:r>
              <a:rPr lang="ru-RU" dirty="0"/>
              <a:t>, з початку </a:t>
            </a:r>
            <a:r>
              <a:rPr lang="en-US" dirty="0"/>
              <a:t>XVI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флейтистами, </a:t>
            </a:r>
            <a:r>
              <a:rPr lang="ru-RU" dirty="0" err="1"/>
              <a:t>сурмачами</a:t>
            </a:r>
            <a:r>
              <a:rPr lang="ru-RU" dirty="0"/>
              <a:t>, </a:t>
            </a:r>
            <a:r>
              <a:rPr lang="ru-RU" dirty="0" err="1"/>
              <a:t>органістами</a:t>
            </a:r>
            <a:r>
              <a:rPr lang="ru-RU" dirty="0"/>
              <a:t>, </a:t>
            </a:r>
            <a:r>
              <a:rPr lang="ru-RU" dirty="0" err="1"/>
              <a:t>скрипалями</a:t>
            </a:r>
            <a:r>
              <a:rPr lang="ru-RU" dirty="0"/>
              <a:t>, капельмейстерами.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музичне</a:t>
            </a:r>
            <a:r>
              <a:rPr lang="ru-RU" dirty="0"/>
              <a:t> </a:t>
            </a:r>
            <a:r>
              <a:rPr lang="ru-RU" dirty="0" err="1"/>
              <a:t>обдарування</a:t>
            </a:r>
            <a:r>
              <a:rPr lang="ru-RU" dirty="0"/>
              <a:t> </a:t>
            </a:r>
            <a:r>
              <a:rPr lang="ru-RU" dirty="0" err="1"/>
              <a:t>передавалося</a:t>
            </a:r>
            <a:r>
              <a:rPr lang="ru-RU" dirty="0"/>
              <a:t> з </a:t>
            </a:r>
            <a:r>
              <a:rPr lang="ru-RU" dirty="0" err="1"/>
              <a:t>покоління</a:t>
            </a:r>
            <a:r>
              <a:rPr lang="ru-RU" dirty="0"/>
              <a:t> в </a:t>
            </a:r>
            <a:r>
              <a:rPr lang="ru-RU" dirty="0" err="1"/>
              <a:t>покоління</a:t>
            </a:r>
            <a:r>
              <a:rPr lang="ru-RU" dirty="0"/>
              <a:t>. Коли </a:t>
            </a:r>
            <a:r>
              <a:rPr lang="ru-RU" dirty="0" err="1"/>
              <a:t>Йогану</a:t>
            </a:r>
            <a:r>
              <a:rPr lang="ru-RU" dirty="0"/>
              <a:t> Себастьяну </a:t>
            </a:r>
            <a:r>
              <a:rPr lang="ru-RU" dirty="0" err="1"/>
              <a:t>виповнилося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,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подарував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скрипку.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вивчився</a:t>
            </a:r>
            <a:r>
              <a:rPr lang="ru-RU" dirty="0"/>
              <a:t> на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грати</a:t>
            </a:r>
            <a:r>
              <a:rPr lang="ru-RU" dirty="0"/>
              <a:t>, і </a:t>
            </a:r>
            <a:r>
              <a:rPr lang="ru-RU" dirty="0" err="1"/>
              <a:t>музика</a:t>
            </a:r>
            <a:r>
              <a:rPr lang="ru-RU" dirty="0"/>
              <a:t> </a:t>
            </a:r>
            <a:r>
              <a:rPr lang="ru-RU" dirty="0" err="1"/>
              <a:t>заповнила</a:t>
            </a:r>
            <a:r>
              <a:rPr lang="ru-RU" dirty="0"/>
              <a:t> все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r>
              <a:rPr lang="ru-RU" dirty="0"/>
              <a:t>Природа,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оточувала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рідне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Айзенах</a:t>
            </a:r>
            <a:r>
              <a:rPr lang="ru-RU" dirty="0"/>
              <a:t>, </a:t>
            </a:r>
            <a:r>
              <a:rPr lang="ru-RU" dirty="0" err="1"/>
              <a:t>співала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голоси, і маленький </a:t>
            </a:r>
            <a:r>
              <a:rPr lang="ru-RU" dirty="0" err="1"/>
              <a:t>скрипаль</a:t>
            </a:r>
            <a:r>
              <a:rPr lang="ru-RU" dirty="0"/>
              <a:t> </a:t>
            </a:r>
            <a:r>
              <a:rPr lang="ru-RU" dirty="0" err="1"/>
              <a:t>намагався</a:t>
            </a:r>
            <a:r>
              <a:rPr lang="ru-RU" dirty="0"/>
              <a:t> </a:t>
            </a:r>
            <a:r>
              <a:rPr lang="ru-RU" dirty="0" err="1"/>
              <a:t>відтворювати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звуки.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щасливе</a:t>
            </a:r>
            <a:r>
              <a:rPr lang="ru-RU" dirty="0"/>
              <a:t> </a:t>
            </a:r>
            <a:r>
              <a:rPr lang="ru-RU" dirty="0" err="1"/>
              <a:t>дитинство</a:t>
            </a:r>
            <a:r>
              <a:rPr lang="ru-RU" dirty="0"/>
              <a:t> </a:t>
            </a:r>
            <a:r>
              <a:rPr lang="ru-RU" dirty="0" err="1"/>
              <a:t>скінчилося</a:t>
            </a:r>
            <a:r>
              <a:rPr lang="ru-RU" dirty="0"/>
              <a:t> рано, коли </a:t>
            </a:r>
            <a:r>
              <a:rPr lang="ru-RU" dirty="0" err="1"/>
              <a:t>майбутньому</a:t>
            </a:r>
            <a:r>
              <a:rPr lang="ru-RU" dirty="0"/>
              <a:t> композитору </a:t>
            </a:r>
            <a:r>
              <a:rPr lang="ru-RU" dirty="0" err="1"/>
              <a:t>виповнилося</a:t>
            </a:r>
            <a:r>
              <a:rPr lang="ru-RU" dirty="0"/>
              <a:t> 9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померла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, а через </a:t>
            </a:r>
            <a:r>
              <a:rPr lang="ru-RU" dirty="0" err="1"/>
              <a:t>рік</a:t>
            </a:r>
            <a:r>
              <a:rPr lang="ru-RU" dirty="0"/>
              <a:t> — </a:t>
            </a:r>
            <a:r>
              <a:rPr lang="ru-RU" dirty="0" err="1"/>
              <a:t>батько</a:t>
            </a:r>
            <a:r>
              <a:rPr lang="ru-RU" dirty="0"/>
              <a:t>. Хлопчика </a:t>
            </a:r>
            <a:r>
              <a:rPr lang="ru-RU" dirty="0" err="1"/>
              <a:t>узяв</a:t>
            </a:r>
            <a:r>
              <a:rPr lang="ru-RU" dirty="0"/>
              <a:t> до себе </a:t>
            </a:r>
            <a:r>
              <a:rPr lang="ru-RU" dirty="0" err="1"/>
              <a:t>його</a:t>
            </a:r>
            <a:r>
              <a:rPr lang="ru-RU" dirty="0"/>
              <a:t> старший брат,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органістом</a:t>
            </a:r>
            <a:r>
              <a:rPr lang="ru-RU" dirty="0"/>
              <a:t> у </a:t>
            </a:r>
            <a:r>
              <a:rPr lang="ru-RU" dirty="0" err="1"/>
              <a:t>містечку</a:t>
            </a:r>
            <a:r>
              <a:rPr lang="ru-RU" dirty="0"/>
              <a:t>. </a:t>
            </a:r>
            <a:r>
              <a:rPr lang="ru-RU" dirty="0" err="1"/>
              <a:t>Йоганн</a:t>
            </a:r>
            <a:r>
              <a:rPr lang="ru-RU" dirty="0"/>
              <a:t> Себастьян вступив у </a:t>
            </a:r>
            <a:r>
              <a:rPr lang="ru-RU" dirty="0" err="1"/>
              <a:t>гімназію</a:t>
            </a:r>
            <a:r>
              <a:rPr lang="ru-RU" dirty="0"/>
              <a:t> — брат же </a:t>
            </a:r>
            <a:r>
              <a:rPr lang="ru-RU" dirty="0" err="1"/>
              <a:t>навчав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грі</a:t>
            </a:r>
            <a:r>
              <a:rPr lang="ru-RU" dirty="0"/>
              <a:t> на </a:t>
            </a:r>
            <a:r>
              <a:rPr lang="ru-RU" dirty="0" err="1"/>
              <a:t>органі</a:t>
            </a:r>
            <a:r>
              <a:rPr lang="ru-RU" dirty="0"/>
              <a:t> та </a:t>
            </a:r>
            <a:r>
              <a:rPr lang="ru-RU" dirty="0" err="1" smtClean="0"/>
              <a:t>клавірі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8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129813"/>
            <a:ext cx="6248400" cy="1456373"/>
          </a:xfrm>
        </p:spPr>
        <p:txBody>
          <a:bodyPr>
            <a:noAutofit/>
          </a:bodyPr>
          <a:lstStyle/>
          <a:p>
            <a:endParaRPr lang="ru-RU" sz="1200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268760"/>
            <a:ext cx="6248400" cy="187220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 </a:t>
            </a:r>
            <a:r>
              <a:rPr lang="ru-RU" sz="1200" dirty="0">
                <a:solidFill>
                  <a:schemeClr val="tx1"/>
                </a:solidFill>
              </a:rPr>
              <a:t>Але одного </a:t>
            </a:r>
            <a:r>
              <a:rPr lang="ru-RU" sz="1200" dirty="0" err="1">
                <a:solidFill>
                  <a:schemeClr val="tx1"/>
                </a:solidFill>
              </a:rPr>
              <a:t>виконання</a:t>
            </a:r>
            <a:r>
              <a:rPr lang="ru-RU" sz="1200" dirty="0">
                <a:solidFill>
                  <a:schemeClr val="tx1"/>
                </a:solidFill>
              </a:rPr>
              <a:t> хлопчику </a:t>
            </a:r>
            <a:r>
              <a:rPr lang="ru-RU" sz="1200" dirty="0" err="1">
                <a:solidFill>
                  <a:schemeClr val="tx1"/>
                </a:solidFill>
              </a:rPr>
              <a:t>було</a:t>
            </a:r>
            <a:r>
              <a:rPr lang="ru-RU" sz="1200" dirty="0">
                <a:solidFill>
                  <a:schemeClr val="tx1"/>
                </a:solidFill>
              </a:rPr>
              <a:t> мало — </a:t>
            </a:r>
            <a:r>
              <a:rPr lang="ru-RU" sz="1200" dirty="0" err="1">
                <a:solidFill>
                  <a:schemeClr val="tx1"/>
                </a:solidFill>
              </a:rPr>
              <a:t>він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тягнувся</a:t>
            </a:r>
            <a:r>
              <a:rPr lang="ru-RU" sz="1200" dirty="0">
                <a:solidFill>
                  <a:schemeClr val="tx1"/>
                </a:solidFill>
              </a:rPr>
              <a:t> до </a:t>
            </a:r>
            <a:r>
              <a:rPr lang="ru-RU" sz="1200" dirty="0" err="1">
                <a:solidFill>
                  <a:schemeClr val="tx1"/>
                </a:solidFill>
              </a:rPr>
              <a:t>творчості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err="1">
                <a:solidFill>
                  <a:schemeClr val="tx1"/>
                </a:solidFill>
              </a:rPr>
              <a:t>Якось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йому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вдалося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отримати</a:t>
            </a:r>
            <a:r>
              <a:rPr lang="ru-RU" sz="1200" dirty="0">
                <a:solidFill>
                  <a:schemeClr val="tx1"/>
                </a:solidFill>
              </a:rPr>
              <a:t> з </a:t>
            </a:r>
            <a:r>
              <a:rPr lang="ru-RU" sz="1200" dirty="0" err="1">
                <a:solidFill>
                  <a:schemeClr val="tx1"/>
                </a:solidFill>
              </a:rPr>
              <a:t>завжди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замкненої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шафи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заповітний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нотний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зошит</a:t>
            </a:r>
            <a:r>
              <a:rPr lang="ru-RU" sz="1200" dirty="0">
                <a:solidFill>
                  <a:schemeClr val="tx1"/>
                </a:solidFill>
              </a:rPr>
              <a:t>, де у брата </a:t>
            </a:r>
            <a:r>
              <a:rPr lang="ru-RU" sz="1200" dirty="0" err="1">
                <a:solidFill>
                  <a:schemeClr val="tx1"/>
                </a:solidFill>
              </a:rPr>
              <a:t>були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записані</a:t>
            </a:r>
            <a:r>
              <a:rPr lang="ru-RU" sz="1200" dirty="0">
                <a:solidFill>
                  <a:schemeClr val="tx1"/>
                </a:solidFill>
              </a:rPr>
              <a:t> твори </a:t>
            </a:r>
            <a:r>
              <a:rPr lang="ru-RU" sz="1200" dirty="0" err="1">
                <a:solidFill>
                  <a:schemeClr val="tx1"/>
                </a:solidFill>
              </a:rPr>
              <a:t>знаменитих</a:t>
            </a:r>
            <a:r>
              <a:rPr lang="ru-RU" sz="1200" dirty="0">
                <a:solidFill>
                  <a:schemeClr val="tx1"/>
                </a:solidFill>
              </a:rPr>
              <a:t> у той час </a:t>
            </a:r>
            <a:r>
              <a:rPr lang="ru-RU" sz="1200" dirty="0" err="1">
                <a:solidFill>
                  <a:schemeClr val="tx1"/>
                </a:solidFill>
              </a:rPr>
              <a:t>композиторів</a:t>
            </a:r>
            <a:r>
              <a:rPr lang="ru-RU" sz="1200" dirty="0">
                <a:solidFill>
                  <a:schemeClr val="tx1"/>
                </a:solidFill>
              </a:rPr>
              <a:t>. Ночами </a:t>
            </a:r>
            <a:r>
              <a:rPr lang="ru-RU" sz="1200" dirty="0" err="1">
                <a:solidFill>
                  <a:schemeClr val="tx1"/>
                </a:solidFill>
              </a:rPr>
              <a:t>потайки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переписував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його</a:t>
            </a:r>
            <a:r>
              <a:rPr lang="ru-RU" sz="1200" dirty="0">
                <a:solidFill>
                  <a:schemeClr val="tx1"/>
                </a:solidFill>
              </a:rPr>
              <a:t>. Коли </a:t>
            </a:r>
            <a:r>
              <a:rPr lang="ru-RU" sz="1200" dirty="0" err="1">
                <a:solidFill>
                  <a:schemeClr val="tx1"/>
                </a:solidFill>
              </a:rPr>
              <a:t>піврічна</a:t>
            </a:r>
            <a:r>
              <a:rPr lang="ru-RU" sz="1200" dirty="0">
                <a:solidFill>
                  <a:schemeClr val="tx1"/>
                </a:solidFill>
              </a:rPr>
              <a:t> робота уже </a:t>
            </a:r>
            <a:r>
              <a:rPr lang="ru-RU" sz="1200" dirty="0" err="1">
                <a:solidFill>
                  <a:schemeClr val="tx1"/>
                </a:solidFill>
              </a:rPr>
              <a:t>наближалася</a:t>
            </a:r>
            <a:r>
              <a:rPr lang="ru-RU" sz="1200" dirty="0">
                <a:solidFill>
                  <a:schemeClr val="tx1"/>
                </a:solidFill>
              </a:rPr>
              <a:t> до </a:t>
            </a:r>
            <a:r>
              <a:rPr lang="ru-RU" sz="1200" dirty="0" err="1">
                <a:solidFill>
                  <a:schemeClr val="tx1"/>
                </a:solidFill>
              </a:rPr>
              <a:t>завершення</a:t>
            </a:r>
            <a:r>
              <a:rPr lang="ru-RU" sz="1200" dirty="0">
                <a:solidFill>
                  <a:schemeClr val="tx1"/>
                </a:solidFill>
              </a:rPr>
              <a:t>, брат застав </a:t>
            </a:r>
            <a:r>
              <a:rPr lang="ru-RU" sz="1200" dirty="0" err="1">
                <a:solidFill>
                  <a:schemeClr val="tx1"/>
                </a:solidFill>
              </a:rPr>
              <a:t>його</a:t>
            </a:r>
            <a:r>
              <a:rPr lang="ru-RU" sz="1200" dirty="0">
                <a:solidFill>
                  <a:schemeClr val="tx1"/>
                </a:solidFill>
              </a:rPr>
              <a:t> за </a:t>
            </a:r>
            <a:r>
              <a:rPr lang="ru-RU" sz="1200" dirty="0" err="1">
                <a:solidFill>
                  <a:schemeClr val="tx1"/>
                </a:solidFill>
              </a:rPr>
              <a:t>цим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заняттям</a:t>
            </a:r>
            <a:r>
              <a:rPr lang="ru-RU" sz="1200" dirty="0">
                <a:solidFill>
                  <a:schemeClr val="tx1"/>
                </a:solidFill>
              </a:rPr>
              <a:t> і </a:t>
            </a:r>
            <a:r>
              <a:rPr lang="ru-RU" sz="1200" dirty="0" err="1">
                <a:solidFill>
                  <a:schemeClr val="tx1"/>
                </a:solidFill>
              </a:rPr>
              <a:t>відібрав</a:t>
            </a:r>
            <a:r>
              <a:rPr lang="ru-RU" sz="1200" dirty="0">
                <a:solidFill>
                  <a:schemeClr val="tx1"/>
                </a:solidFill>
              </a:rPr>
              <a:t> усе, </a:t>
            </a:r>
            <a:r>
              <a:rPr lang="ru-RU" sz="1200" dirty="0" err="1">
                <a:solidFill>
                  <a:schemeClr val="tx1"/>
                </a:solidFill>
              </a:rPr>
              <a:t>що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було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зроблено</a:t>
            </a:r>
            <a:r>
              <a:rPr lang="ru-RU" sz="1200" dirty="0">
                <a:solidFill>
                  <a:schemeClr val="tx1"/>
                </a:solidFill>
              </a:rPr>
              <a:t>… </a:t>
            </a:r>
            <a:r>
              <a:rPr lang="ru-RU" sz="1200" dirty="0" err="1">
                <a:solidFill>
                  <a:schemeClr val="tx1"/>
                </a:solidFill>
              </a:rPr>
              <a:t>Ці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безсонні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години</a:t>
            </a:r>
            <a:r>
              <a:rPr lang="ru-RU" sz="1200" dirty="0">
                <a:solidFill>
                  <a:schemeClr val="tx1"/>
                </a:solidFill>
              </a:rPr>
              <a:t> при </a:t>
            </a:r>
            <a:r>
              <a:rPr lang="ru-RU" sz="1200" dirty="0" err="1">
                <a:solidFill>
                  <a:schemeClr val="tx1"/>
                </a:solidFill>
              </a:rPr>
              <a:t>місячному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світлі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надалі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згубно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позначаться</a:t>
            </a:r>
            <a:r>
              <a:rPr lang="ru-RU" sz="1200" dirty="0">
                <a:solidFill>
                  <a:schemeClr val="tx1"/>
                </a:solidFill>
              </a:rPr>
              <a:t> на </a:t>
            </a:r>
            <a:r>
              <a:rPr lang="ru-RU" sz="1200" dirty="0" err="1">
                <a:solidFill>
                  <a:schemeClr val="tx1"/>
                </a:solidFill>
              </a:rPr>
              <a:t>зір</a:t>
            </a:r>
            <a:r>
              <a:rPr lang="ru-RU" sz="1200" dirty="0">
                <a:solidFill>
                  <a:schemeClr val="tx1"/>
                </a:solidFill>
              </a:rPr>
              <a:t> Баха.</a:t>
            </a:r>
          </a:p>
        </p:txBody>
      </p:sp>
      <p:pic>
        <p:nvPicPr>
          <p:cNvPr id="1026" name="Picture 2" descr="C:\Users\Христин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1872208" cy="17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6512768" cy="4289649"/>
          </a:xfrm>
        </p:spPr>
        <p:txBody>
          <a:bodyPr>
            <a:normAutofit/>
          </a:bodyPr>
          <a:lstStyle/>
          <a:p>
            <a:r>
              <a:rPr lang="ru-RU" sz="1400" i="1" dirty="0"/>
              <a:t>По </a:t>
            </a:r>
            <a:r>
              <a:rPr lang="ru-RU" sz="1400" i="1" dirty="0" err="1"/>
              <a:t>закінченні</a:t>
            </a:r>
            <a:r>
              <a:rPr lang="ru-RU" sz="1400" i="1" dirty="0"/>
              <a:t> </a:t>
            </a:r>
            <a:r>
              <a:rPr lang="ru-RU" sz="1400" i="1" dirty="0" err="1"/>
              <a:t>навчання</a:t>
            </a:r>
            <a:r>
              <a:rPr lang="ru-RU" sz="1400" i="1" dirty="0"/>
              <a:t> Бах </a:t>
            </a:r>
            <a:r>
              <a:rPr lang="ru-RU" sz="1400" i="1" dirty="0" err="1"/>
              <a:t>був</a:t>
            </a:r>
            <a:r>
              <a:rPr lang="ru-RU" sz="1400" i="1" dirty="0"/>
              <a:t> </a:t>
            </a:r>
            <a:r>
              <a:rPr lang="ru-RU" sz="1400" i="1" dirty="0" err="1"/>
              <a:t>зайнятий</a:t>
            </a:r>
            <a:r>
              <a:rPr lang="ru-RU" sz="1400" i="1" dirty="0"/>
              <a:t> </a:t>
            </a:r>
            <a:r>
              <a:rPr lang="ru-RU" sz="1400" i="1" dirty="0" err="1"/>
              <a:t>пошуком</a:t>
            </a:r>
            <a:r>
              <a:rPr lang="ru-RU" sz="1400" i="1" dirty="0"/>
              <a:t> </a:t>
            </a:r>
            <a:r>
              <a:rPr lang="ru-RU" sz="1400" i="1" dirty="0" err="1"/>
              <a:t>роботи</a:t>
            </a:r>
            <a:r>
              <a:rPr lang="ru-RU" sz="1400" i="1" dirty="0"/>
              <a:t>, яка </a:t>
            </a:r>
            <a:r>
              <a:rPr lang="ru-RU" sz="1400" i="1" dirty="0" err="1"/>
              <a:t>забезпечує</a:t>
            </a:r>
            <a:r>
              <a:rPr lang="ru-RU" sz="1400" i="1" dirty="0"/>
              <a:t> </a:t>
            </a:r>
            <a:r>
              <a:rPr lang="ru-RU" sz="1400" i="1" dirty="0" err="1"/>
              <a:t>насущником</a:t>
            </a:r>
            <a:r>
              <a:rPr lang="ru-RU" sz="1400" i="1" dirty="0"/>
              <a:t> і </a:t>
            </a:r>
            <a:r>
              <a:rPr lang="ru-RU" sz="1400" i="1" dirty="0" err="1"/>
              <a:t>залишає</a:t>
            </a:r>
            <a:r>
              <a:rPr lang="ru-RU" sz="1400" i="1" dirty="0"/>
              <a:t> час для </a:t>
            </a:r>
            <a:r>
              <a:rPr lang="ru-RU" sz="1400" i="1" dirty="0" err="1"/>
              <a:t>творчості</a:t>
            </a:r>
            <a:r>
              <a:rPr lang="ru-RU" sz="1400" i="1" dirty="0"/>
              <a:t>. З 1703 по 1708 </a:t>
            </a:r>
            <a:r>
              <a:rPr lang="ru-RU" sz="1400" i="1" dirty="0" err="1"/>
              <a:t>він</a:t>
            </a:r>
            <a:r>
              <a:rPr lang="ru-RU" sz="1400" i="1" dirty="0"/>
              <a:t> служить в </a:t>
            </a:r>
            <a:r>
              <a:rPr lang="ru-RU" sz="1400" i="1" dirty="0" err="1"/>
              <a:t>Веймарі</a:t>
            </a:r>
            <a:r>
              <a:rPr lang="ru-RU" sz="1400" i="1" dirty="0"/>
              <a:t>, </a:t>
            </a:r>
            <a:r>
              <a:rPr lang="ru-RU" sz="1400" i="1" dirty="0" err="1"/>
              <a:t>Арнштаді</a:t>
            </a:r>
            <a:r>
              <a:rPr lang="ru-RU" sz="1400" i="1" dirty="0"/>
              <a:t>, </a:t>
            </a:r>
            <a:r>
              <a:rPr lang="ru-RU" sz="1400" i="1" dirty="0" err="1"/>
              <a:t>Мюльхаузені</a:t>
            </a:r>
            <a:r>
              <a:rPr lang="ru-RU" sz="1400" i="1" dirty="0"/>
              <a:t>. У 1707 </a:t>
            </a:r>
            <a:r>
              <a:rPr lang="ru-RU" sz="1400" i="1" dirty="0" err="1"/>
              <a:t>одружується</a:t>
            </a:r>
            <a:r>
              <a:rPr lang="ru-RU" sz="1400" i="1" dirty="0"/>
              <a:t> на </a:t>
            </a:r>
            <a:r>
              <a:rPr lang="ru-RU" sz="1400" i="1" dirty="0" err="1"/>
              <a:t>своїй</a:t>
            </a:r>
            <a:r>
              <a:rPr lang="ru-RU" sz="1400" i="1" dirty="0"/>
              <a:t> </a:t>
            </a:r>
            <a:r>
              <a:rPr lang="ru-RU" sz="1400" i="1" dirty="0" err="1"/>
              <a:t>кузині</a:t>
            </a:r>
            <a:r>
              <a:rPr lang="ru-RU" sz="1400" i="1" dirty="0"/>
              <a:t> </a:t>
            </a:r>
            <a:r>
              <a:rPr lang="ru-RU" sz="1400" i="1" dirty="0" err="1"/>
              <a:t>Марії</a:t>
            </a:r>
            <a:r>
              <a:rPr lang="ru-RU" sz="1400" i="1" dirty="0"/>
              <a:t> </a:t>
            </a:r>
            <a:r>
              <a:rPr lang="ru-RU" sz="1400" i="1" dirty="0" err="1"/>
              <a:t>Барбарі</a:t>
            </a:r>
            <a:r>
              <a:rPr lang="ru-RU" sz="1400" i="1" dirty="0"/>
              <a:t> Бах. </a:t>
            </a:r>
            <a:r>
              <a:rPr lang="ru-RU" sz="1400" i="1" dirty="0" err="1"/>
              <a:t>Його</a:t>
            </a:r>
            <a:r>
              <a:rPr lang="ru-RU" sz="1400" i="1" dirty="0"/>
              <a:t> </a:t>
            </a:r>
            <a:r>
              <a:rPr lang="ru-RU" sz="1400" i="1" dirty="0" err="1"/>
              <a:t>творчі</a:t>
            </a:r>
            <a:r>
              <a:rPr lang="ru-RU" sz="1400" i="1" dirty="0"/>
              <a:t> </a:t>
            </a:r>
            <a:r>
              <a:rPr lang="ru-RU" sz="1400" i="1" dirty="0" err="1"/>
              <a:t>інтереси</a:t>
            </a:r>
            <a:r>
              <a:rPr lang="ru-RU" sz="1400" i="1" dirty="0"/>
              <a:t> </a:t>
            </a:r>
            <a:r>
              <a:rPr lang="ru-RU" sz="1400" i="1" dirty="0" err="1"/>
              <a:t>були</a:t>
            </a:r>
            <a:r>
              <a:rPr lang="ru-RU" sz="1400" i="1" dirty="0"/>
              <a:t> </a:t>
            </a:r>
            <a:r>
              <a:rPr lang="ru-RU" sz="1400" i="1" dirty="0" err="1"/>
              <a:t>зосереджені</a:t>
            </a:r>
            <a:r>
              <a:rPr lang="ru-RU" sz="1400" i="1" dirty="0"/>
              <a:t> </a:t>
            </a:r>
            <a:r>
              <a:rPr lang="ru-RU" sz="1400" i="1" dirty="0" err="1"/>
              <a:t>тоді</a:t>
            </a:r>
            <a:r>
              <a:rPr lang="ru-RU" sz="1400" i="1" dirty="0"/>
              <a:t>, </a:t>
            </a:r>
            <a:r>
              <a:rPr lang="ru-RU" sz="1400" i="1" dirty="0" err="1"/>
              <a:t>головним</a:t>
            </a:r>
            <a:r>
              <a:rPr lang="ru-RU" sz="1400" i="1" dirty="0"/>
              <a:t> чином, на </a:t>
            </a:r>
            <a:r>
              <a:rPr lang="ru-RU" sz="1400" i="1" dirty="0" err="1"/>
              <a:t>музиці</a:t>
            </a:r>
            <a:r>
              <a:rPr lang="ru-RU" sz="1400" i="1" dirty="0"/>
              <a:t> для органа та </a:t>
            </a:r>
            <a:r>
              <a:rPr lang="ru-RU" sz="1400" i="1" dirty="0" err="1"/>
              <a:t>клавіра</a:t>
            </a:r>
            <a:r>
              <a:rPr lang="ru-RU" sz="1400" i="1" dirty="0"/>
              <a:t>. </a:t>
            </a:r>
            <a:r>
              <a:rPr lang="ru-RU" sz="1400" i="1" dirty="0" err="1"/>
              <a:t>Найвідоміший</a:t>
            </a:r>
            <a:r>
              <a:rPr lang="ru-RU" sz="1400" i="1" dirty="0"/>
              <a:t> </a:t>
            </a:r>
            <a:r>
              <a:rPr lang="ru-RU" sz="1400" i="1" dirty="0" err="1"/>
              <a:t>твір</a:t>
            </a:r>
            <a:r>
              <a:rPr lang="ru-RU" sz="1400" i="1" dirty="0"/>
              <a:t> тих </a:t>
            </a:r>
            <a:r>
              <a:rPr lang="ru-RU" sz="1400" i="1" dirty="0" err="1"/>
              <a:t>часів</a:t>
            </a:r>
            <a:r>
              <a:rPr lang="ru-RU" sz="1400" i="1" dirty="0"/>
              <a:t> — «</a:t>
            </a:r>
            <a:r>
              <a:rPr lang="ru-RU" sz="1400" i="1" dirty="0" err="1"/>
              <a:t>Капріччо</a:t>
            </a:r>
            <a:r>
              <a:rPr lang="ru-RU" sz="1400" i="1" dirty="0"/>
              <a:t> на </a:t>
            </a:r>
            <a:r>
              <a:rPr lang="ru-RU" sz="1400" i="1" dirty="0" err="1"/>
              <a:t>від'їзд</a:t>
            </a:r>
            <a:r>
              <a:rPr lang="ru-RU" sz="1400" i="1" dirty="0"/>
              <a:t> </a:t>
            </a:r>
            <a:r>
              <a:rPr lang="ru-RU" sz="1400" i="1" dirty="0" err="1"/>
              <a:t>коханого</a:t>
            </a:r>
            <a:r>
              <a:rPr lang="ru-RU" sz="1400" i="1" dirty="0"/>
              <a:t> брата».</a:t>
            </a:r>
          </a:p>
        </p:txBody>
      </p:sp>
    </p:spTree>
    <p:extLst>
      <p:ext uri="{BB962C8B-B14F-4D97-AF65-F5344CB8AC3E}">
        <p14:creationId xmlns:p14="http://schemas.microsoft.com/office/powerpoint/2010/main" val="2727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 smtClean="0"/>
              <a:t>«</a:t>
            </a:r>
            <a:r>
              <a:rPr lang="uk-UA" sz="2000" dirty="0" err="1" smtClean="0"/>
              <a:t>Капріччо</a:t>
            </a:r>
            <a:r>
              <a:rPr lang="uk-UA" sz="2000" dirty="0" smtClean="0"/>
              <a:t> на </a:t>
            </a:r>
            <a:r>
              <a:rPr lang="uk-UA" sz="2000" dirty="0" err="1" smtClean="0"/>
              <a:t>відїзд</a:t>
            </a:r>
            <a:r>
              <a:rPr lang="uk-UA" sz="2000" dirty="0" smtClean="0"/>
              <a:t> коханого брата.»</a:t>
            </a:r>
            <a:endParaRPr lang="ru-RU" sz="2000" dirty="0"/>
          </a:p>
        </p:txBody>
      </p:sp>
      <p:pic>
        <p:nvPicPr>
          <p:cNvPr id="2050" name="Picture 2" descr="C:\Users\Христина\Desktop\FHslH5siY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82262"/>
            <a:ext cx="5472608" cy="35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/>
              <a:t>Веймар (1708—1717)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76872"/>
            <a:ext cx="6840760" cy="345638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Отримавши</a:t>
            </a:r>
            <a:r>
              <a:rPr lang="ru-RU" dirty="0"/>
              <a:t> в 1708 </a:t>
            </a:r>
            <a:r>
              <a:rPr lang="ru-RU" dirty="0" err="1"/>
              <a:t>місце</a:t>
            </a:r>
            <a:r>
              <a:rPr lang="ru-RU" dirty="0"/>
              <a:t> придворного </a:t>
            </a:r>
            <a:r>
              <a:rPr lang="ru-RU" dirty="0" err="1"/>
              <a:t>музиканта</a:t>
            </a:r>
            <a:r>
              <a:rPr lang="ru-RU" dirty="0"/>
              <a:t> у герцога </a:t>
            </a:r>
            <a:r>
              <a:rPr lang="ru-RU" dirty="0" err="1"/>
              <a:t>Веймарського</a:t>
            </a:r>
            <a:r>
              <a:rPr lang="ru-RU" dirty="0"/>
              <a:t>, Бах </a:t>
            </a:r>
            <a:r>
              <a:rPr lang="ru-RU" dirty="0" err="1"/>
              <a:t>облаштовується</a:t>
            </a:r>
            <a:r>
              <a:rPr lang="ru-RU" dirty="0"/>
              <a:t> у </a:t>
            </a:r>
            <a:r>
              <a:rPr lang="ru-RU" dirty="0" err="1"/>
              <a:t>Веймарі</a:t>
            </a:r>
            <a:r>
              <a:rPr lang="ru-RU" dirty="0"/>
              <a:t>, де проводить 9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роки в </a:t>
            </a:r>
            <a:r>
              <a:rPr lang="ru-RU" dirty="0" err="1"/>
              <a:t>біографії</a:t>
            </a:r>
            <a:r>
              <a:rPr lang="ru-RU" dirty="0"/>
              <a:t> Баха стали часом </a:t>
            </a:r>
            <a:r>
              <a:rPr lang="ru-RU" dirty="0" err="1"/>
              <a:t>інтенсивної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належало </a:t>
            </a:r>
            <a:r>
              <a:rPr lang="ru-RU" dirty="0" err="1"/>
              <a:t>творам</a:t>
            </a:r>
            <a:r>
              <a:rPr lang="ru-RU" dirty="0"/>
              <a:t> для органа,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хоральні</a:t>
            </a:r>
            <a:r>
              <a:rPr lang="ru-RU" dirty="0"/>
              <a:t> </a:t>
            </a:r>
            <a:r>
              <a:rPr lang="ru-RU" dirty="0" err="1"/>
              <a:t>прелюдії</a:t>
            </a:r>
            <a:r>
              <a:rPr lang="ru-RU" dirty="0"/>
              <a:t>, </a:t>
            </a:r>
            <a:r>
              <a:rPr lang="ru-RU" dirty="0" err="1"/>
              <a:t>органна</a:t>
            </a:r>
            <a:r>
              <a:rPr lang="ru-RU" dirty="0"/>
              <a:t> </a:t>
            </a:r>
            <a:r>
              <a:rPr lang="ru-RU" dirty="0" err="1"/>
              <a:t>токата</a:t>
            </a:r>
            <a:r>
              <a:rPr lang="ru-RU" dirty="0"/>
              <a:t> і фуга ре-</a:t>
            </a:r>
            <a:r>
              <a:rPr lang="ru-RU" dirty="0" err="1"/>
              <a:t>мінор</a:t>
            </a:r>
            <a:r>
              <a:rPr lang="ru-RU" dirty="0"/>
              <a:t>, пассакалия до-</a:t>
            </a:r>
            <a:r>
              <a:rPr lang="ru-RU" dirty="0" err="1"/>
              <a:t>мінор</a:t>
            </a:r>
            <a:r>
              <a:rPr lang="ru-RU" dirty="0"/>
              <a:t>. Композитор писав </a:t>
            </a:r>
            <a:r>
              <a:rPr lang="ru-RU" dirty="0" err="1"/>
              <a:t>музику</a:t>
            </a:r>
            <a:r>
              <a:rPr lang="ru-RU" dirty="0"/>
              <a:t> для </a:t>
            </a:r>
            <a:r>
              <a:rPr lang="ru-RU" dirty="0" err="1"/>
              <a:t>клавіра</a:t>
            </a:r>
            <a:r>
              <a:rPr lang="ru-RU" dirty="0"/>
              <a:t>, </a:t>
            </a:r>
            <a:r>
              <a:rPr lang="ru-RU" dirty="0" err="1"/>
              <a:t>духовні</a:t>
            </a:r>
            <a:r>
              <a:rPr lang="ru-RU" dirty="0"/>
              <a:t> </a:t>
            </a:r>
            <a:r>
              <a:rPr lang="ru-RU" dirty="0" err="1"/>
              <a:t>кантати</a:t>
            </a:r>
            <a:r>
              <a:rPr lang="ru-RU" dirty="0"/>
              <a:t> (</a:t>
            </a:r>
            <a:r>
              <a:rPr lang="ru-RU" dirty="0" err="1"/>
              <a:t>понад</a:t>
            </a:r>
            <a:r>
              <a:rPr lang="ru-RU" dirty="0"/>
              <a:t> 20).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традиційні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Йоганн</a:t>
            </a:r>
            <a:r>
              <a:rPr lang="ru-RU" dirty="0"/>
              <a:t> Бах доводив </a:t>
            </a:r>
            <a:r>
              <a:rPr lang="ru-RU" dirty="0" err="1"/>
              <a:t>їх</a:t>
            </a:r>
            <a:r>
              <a:rPr lang="ru-RU" dirty="0"/>
              <a:t> до </a:t>
            </a:r>
            <a:r>
              <a:rPr lang="ru-RU" dirty="0" err="1"/>
              <a:t>найвищої</a:t>
            </a:r>
            <a:r>
              <a:rPr lang="ru-RU" dirty="0"/>
              <a:t> </a:t>
            </a:r>
            <a:r>
              <a:rPr lang="ru-RU" dirty="0" err="1"/>
              <a:t>досконалості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Веймарі</a:t>
            </a:r>
            <a:r>
              <a:rPr lang="ru-RU" dirty="0"/>
              <a:t> в Баха </a:t>
            </a:r>
            <a:r>
              <a:rPr lang="ru-RU" dirty="0" err="1"/>
              <a:t>народилися</a:t>
            </a:r>
            <a:r>
              <a:rPr lang="ru-RU" dirty="0"/>
              <a:t> сини, </a:t>
            </a:r>
            <a:r>
              <a:rPr lang="ru-RU" dirty="0" err="1"/>
              <a:t>майбутні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композитори</a:t>
            </a:r>
            <a:r>
              <a:rPr lang="ru-RU" dirty="0"/>
              <a:t> </a:t>
            </a:r>
            <a:r>
              <a:rPr lang="ru-RU" dirty="0" err="1"/>
              <a:t>Вільгельм</a:t>
            </a:r>
            <a:r>
              <a:rPr lang="ru-RU" dirty="0"/>
              <a:t> </a:t>
            </a:r>
            <a:r>
              <a:rPr lang="ru-RU" dirty="0" err="1"/>
              <a:t>Фрідеман</a:t>
            </a:r>
            <a:r>
              <a:rPr lang="ru-RU" dirty="0"/>
              <a:t> і Карл </a:t>
            </a:r>
            <a:r>
              <a:rPr lang="ru-RU" dirty="0" err="1"/>
              <a:t>Філіп</a:t>
            </a:r>
            <a:r>
              <a:rPr lang="ru-RU" dirty="0"/>
              <a:t> </a:t>
            </a:r>
            <a:r>
              <a:rPr lang="ru-RU" dirty="0" err="1"/>
              <a:t>Еммануїл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/>
              <a:t>Родина Баха.</a:t>
            </a:r>
            <a:endParaRPr lang="ru-RU" sz="2400" b="1" dirty="0"/>
          </a:p>
        </p:txBody>
      </p:sp>
      <p:pic>
        <p:nvPicPr>
          <p:cNvPr id="3074" name="Picture 2" descr="C:\Users\Христина\Desktop\Wilhelm_Friedemann_B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25046"/>
            <a:ext cx="2304256" cy="297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Христина\Desktop\220px-Bach_Carl_Philipp_Emanuel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625046"/>
            <a:ext cx="2501639" cy="297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5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Власна печатка Баха.</a:t>
            </a:r>
            <a:endParaRPr lang="ru-RU" dirty="0"/>
          </a:p>
        </p:txBody>
      </p:sp>
      <p:pic>
        <p:nvPicPr>
          <p:cNvPr id="4098" name="Picture 2" descr="C:\Users\Христина\Desktop\crrlD7tfV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806" y="2446784"/>
            <a:ext cx="2232323" cy="28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63</TotalTime>
  <Words>521</Words>
  <Application>Microsoft Office PowerPoint</Application>
  <PresentationFormat>Экран (4:3)</PresentationFormat>
  <Paragraphs>22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Йоган Себастьян Бах </vt:lpstr>
      <vt:lpstr>Йоганн Себастьян Бах</vt:lpstr>
      <vt:lpstr>Біографія.</vt:lpstr>
      <vt:lpstr>Презентация PowerPoint</vt:lpstr>
      <vt:lpstr>Презентация PowerPoint</vt:lpstr>
      <vt:lpstr>«Капріччо на відїзд коханого брата.»</vt:lpstr>
      <vt:lpstr>Веймар (1708—1717)</vt:lpstr>
      <vt:lpstr>Родина Баха.</vt:lpstr>
      <vt:lpstr>Власна печатка Баха.</vt:lpstr>
      <vt:lpstr>Триптих присвячення баху.</vt:lpstr>
      <vt:lpstr>Реконструкція обличчя Баха.</vt:lpstr>
      <vt:lpstr>Смерть баха.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Христина</dc:creator>
  <cp:lastModifiedBy>Василь</cp:lastModifiedBy>
  <cp:revision>7</cp:revision>
  <dcterms:created xsi:type="dcterms:W3CDTF">2012-09-29T21:15:11Z</dcterms:created>
  <dcterms:modified xsi:type="dcterms:W3CDTF">2013-01-01T10:35:03Z</dcterms:modified>
</cp:coreProperties>
</file>