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480" y="-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45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17410" name="Shape 4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15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35842" name="Shape 11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51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19458" name="Shape 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60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21506" name="Shape 6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68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23554" name="Shape 6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77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25602" name="Shape 7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86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27650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96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29698" name="Shape 9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04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31746" name="Shape 10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08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33794" name="Shape 10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/>
          <a:lstStyle>
            <a:lvl1pPr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3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8195" name="Shape 24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Shape 4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0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-58738" y="693738"/>
            <a:ext cx="7772401" cy="2690812"/>
          </a:xfrm>
        </p:spPr>
        <p:txBody>
          <a:bodyPr/>
          <a:lstStyle/>
          <a:p>
            <a:pPr algn="l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</a:pPr>
            <a:r>
              <a:rPr lang="ru-RU" sz="7200" b="1" u="sng" smtClean="0">
                <a:solidFill>
                  <a:srgbClr val="1C4587"/>
                </a:solidFill>
                <a:latin typeface="Comic Sans MS" pitchFamily="66" charset="0"/>
                <a:cs typeface="Arial" charset="0"/>
                <a:sym typeface="Comic Sans MS" pitchFamily="66" charset="0"/>
              </a:rPr>
              <a:t>Найдорожчі </a:t>
            </a:r>
            <a:br>
              <a:rPr lang="ru-RU" sz="7200" b="1" u="sng" smtClean="0">
                <a:solidFill>
                  <a:srgbClr val="1C4587"/>
                </a:solidFill>
                <a:latin typeface="Comic Sans MS" pitchFamily="66" charset="0"/>
                <a:cs typeface="Arial" charset="0"/>
                <a:sym typeface="Comic Sans MS" pitchFamily="66" charset="0"/>
              </a:rPr>
            </a:br>
            <a:r>
              <a:rPr lang="ru-RU" sz="7200" b="1" smtClean="0">
                <a:solidFill>
                  <a:srgbClr val="1C4587"/>
                </a:solidFill>
                <a:latin typeface="Comic Sans MS" pitchFamily="66" charset="0"/>
                <a:cs typeface="Arial" charset="0"/>
                <a:sym typeface="Comic Sans MS" pitchFamily="66" charset="0"/>
              </a:rPr>
              <a:t>    </a:t>
            </a:r>
            <a:r>
              <a:rPr lang="ru-RU" sz="7200" b="1" u="sng" smtClean="0">
                <a:solidFill>
                  <a:srgbClr val="1C4587"/>
                </a:solidFill>
                <a:latin typeface="Comic Sans MS" pitchFamily="66" charset="0"/>
                <a:cs typeface="Arial" charset="0"/>
                <a:sym typeface="Comic Sans MS" pitchFamily="66" charset="0"/>
              </a:rPr>
              <a:t>монети світу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11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ru-RU" sz="3600" b="1" smtClean="0">
              <a:latin typeface="Arial" charset="0"/>
              <a:cs typeface="Arial" charset="0"/>
            </a:endParaRPr>
          </a:p>
        </p:txBody>
      </p:sp>
      <p:sp>
        <p:nvSpPr>
          <p:cNvPr id="34818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8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</a:pPr>
            <a:endParaRPr lang="ru-RU" sz="3000" smtClean="0">
              <a:latin typeface="Arial" charset="0"/>
              <a:cs typeface="Arial" charset="0"/>
            </a:endParaRPr>
          </a:p>
        </p:txBody>
      </p:sp>
      <p:pic>
        <p:nvPicPr>
          <p:cNvPr id="34819" name="Shape 11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25" y="-138113"/>
            <a:ext cx="10991850" cy="541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hape 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9025" y="0"/>
            <a:ext cx="67849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Shape 49"/>
          <p:cNvSpPr txBox="1"/>
          <p:nvPr/>
        </p:nvSpPr>
        <p:spPr>
          <a:xfrm>
            <a:off x="-63500" y="0"/>
            <a:ext cx="3452813" cy="5143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/>
          <a:lstStyle/>
          <a:p>
            <a:r>
              <a:rPr lang="ru-RU" sz="2000" b="1">
                <a:solidFill>
                  <a:srgbClr val="660000"/>
                </a:solidFill>
                <a:latin typeface="Comic Sans MS" pitchFamily="66" charset="0"/>
                <a:sym typeface="Comic Sans MS" pitchFamily="66" charset="0"/>
              </a:rPr>
              <a:t>Гроші виконують функцію засобу обігу та міри вартості, слугують предметом накопичення і працюють у міжнародній торгівлі. Проте цим не вичерпується роль грошей у суспільстві. Адже деякі грошові знаки без перебільшення можна назвати витворами мистецтва. Саме такі екземпляри цікавлять колекціонерів.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4">
            <a:alphaModFix/>
          </a:blip>
          <a:srcRect l="1206" t="1929" r="50138" b="2073"/>
          <a:stretch/>
        </p:blipFill>
        <p:spPr>
          <a:xfrm>
            <a:off x="2870600" y="849125"/>
            <a:ext cx="3089400" cy="304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45600" y="641775"/>
            <a:ext cx="2545199" cy="450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1600" kern="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" sz="1600" kern="0" dirty="0">
                <a:solidFill>
                  <a:srgbClr val="4C113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/>
                <a:ea typeface="Comic Sans MS"/>
                <a:cs typeface="Comic Sans MS"/>
                <a:sym typeface="Comic Sans MS"/>
              </a:rPr>
              <a:t>Це американська монета номіналом $20, яку чеканили у період з 1850 до 1933 року. В цей час президент Рузвельт вирішив відмовитись від золотого стандарту, тож усі «Подвійні Орли» 1933 року мали бути вилучені з обігу й переплавлені. Залишилися тільки декілька екземплярів, тож вартість цих дивовижно гарних монет надзвичайно висока.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0" y="0"/>
            <a:ext cx="9144000" cy="90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1500" b="1" kern="0" dirty="0">
                <a:solidFill>
                  <a:srgbClr val="4C113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/>
                <a:ea typeface="Comic Sans MS"/>
                <a:cs typeface="Comic Sans MS"/>
                <a:sym typeface="Comic Sans MS"/>
              </a:rPr>
              <a:t>Отже, 5 місце в нашому списку займає монета «Подвійний Орел» 1933 року, яка коштує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1800" b="1" u="sng" kern="0" dirty="0">
                <a:solidFill>
                  <a:srgbClr val="4C113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/>
                <a:ea typeface="Comic Sans MS"/>
                <a:cs typeface="Comic Sans MS"/>
                <a:sym typeface="Comic Sans MS"/>
              </a:rPr>
              <a:t> 7590 тисяч доларів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2446800" y="3962900"/>
            <a:ext cx="6697199" cy="126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kern="0" dirty="0">
                <a:solidFill>
                  <a:srgbClr val="4C113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/>
                <a:ea typeface="Comic Sans MS"/>
                <a:cs typeface="Comic Sans MS"/>
                <a:sym typeface="Comic Sans MS"/>
              </a:rPr>
              <a:t>На лицьовому боці цієї монети зображений портрет Свободи у повний зріст із факелом у правій руці та оливковою гілкою в лівій. Вона крокує у променях сонячного світла, її оточують 46 зірок – по одній для кожного штату, що входили до складу США на той час. А на зворотному боці зображений політ орла.</a:t>
            </a: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l="50511" t="3380" r="998" b="1931"/>
          <a:stretch/>
        </p:blipFill>
        <p:spPr>
          <a:xfrm>
            <a:off x="6001550" y="869825"/>
            <a:ext cx="3079199" cy="3006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 l="960" t="2355" r="50550" b="2297"/>
          <a:stretch/>
        </p:blipFill>
        <p:spPr>
          <a:xfrm>
            <a:off x="61050" y="1450375"/>
            <a:ext cx="3078899" cy="309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4" name="Shape 64"/>
          <p:cNvSpPr txBox="1">
            <a:spLocks noChangeArrowheads="1"/>
          </p:cNvSpPr>
          <p:nvPr/>
        </p:nvSpPr>
        <p:spPr bwMode="auto">
          <a:xfrm>
            <a:off x="6188075" y="438150"/>
            <a:ext cx="29559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1000"/>
          </a:p>
          <a:p>
            <a:pPr algn="r">
              <a:spcAft>
                <a:spcPts val="800"/>
              </a:spcAft>
            </a:pPr>
            <a:r>
              <a:rPr lang="ru-RU" sz="1600">
                <a:solidFill>
                  <a:srgbClr val="073763"/>
                </a:solidFill>
                <a:latin typeface="Comic Sans MS" pitchFamily="66" charset="0"/>
                <a:sym typeface="Comic Sans MS" pitchFamily="66" charset="0"/>
              </a:rPr>
              <a:t>«Срібний долар 1804 року» відчеканили, як не дивно, в 1834 році. Саме тоді уряд США віддав наказ Монетному двору випустити подарункові набори монет. Набір мав складатися з усіх монет, які на той час були в обігу США. Через помилку працівників на світ з’явився «Срібний долар 1804 року», якого в 1834 році в обігу, звісно, не було. Саме тому монета дуже цінується серед нумізматів. Остання ціна, заплачена за неї – 3 млн. 737 тис. 500 доларів</a:t>
            </a:r>
            <a:r>
              <a:rPr lang="ru-RU" sz="1600">
                <a:latin typeface="Comic Sans MS" pitchFamily="66" charset="0"/>
                <a:sym typeface="Comic Sans MS" pitchFamily="66" charset="0"/>
              </a:rPr>
              <a:t>.</a:t>
            </a:r>
          </a:p>
        </p:txBody>
      </p:sp>
      <p:sp>
        <p:nvSpPr>
          <p:cNvPr id="65" name="Shape 65"/>
          <p:cNvSpPr txBox="1">
            <a:spLocks noChangeArrowheads="1"/>
          </p:cNvSpPr>
          <p:nvPr/>
        </p:nvSpPr>
        <p:spPr bwMode="auto">
          <a:xfrm>
            <a:off x="0" y="0"/>
            <a:ext cx="9075738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sz="1600" b="1">
                <a:solidFill>
                  <a:srgbClr val="073763"/>
                </a:solidFill>
                <a:latin typeface="Comic Sans MS" pitchFamily="66" charset="0"/>
                <a:sym typeface="Comic Sans MS" pitchFamily="66" charset="0"/>
              </a:rPr>
              <a:t>Четверте місце в списку посідає «Срібний долар» 1804 року ціною  </a:t>
            </a:r>
          </a:p>
          <a:p>
            <a:pPr algn="ctr"/>
            <a:r>
              <a:rPr lang="ru-RU" sz="1800" b="1" u="sng">
                <a:solidFill>
                  <a:srgbClr val="073763"/>
                </a:solidFill>
                <a:latin typeface="Comic Sans MS" pitchFamily="66" charset="0"/>
                <a:sym typeface="Comic Sans MS" pitchFamily="66" charset="0"/>
              </a:rPr>
              <a:t>3737,5 тисяч доларів</a:t>
            </a: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4">
            <a:alphaModFix/>
          </a:blip>
          <a:srcRect l="50432" t="2031" r="2057" b="3894"/>
          <a:stretch/>
        </p:blipFill>
        <p:spPr>
          <a:xfrm>
            <a:off x="3202350" y="1440025"/>
            <a:ext cx="3016799" cy="3058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ChangeArrowheads="1"/>
          </p:cNvSpPr>
          <p:nvPr/>
        </p:nvSpPr>
        <p:spPr bwMode="auto">
          <a:xfrm>
            <a:off x="0" y="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sz="1600" b="1">
                <a:solidFill>
                  <a:srgbClr val="0C343D"/>
                </a:solidFill>
                <a:latin typeface="Comic Sans MS" pitchFamily="66" charset="0"/>
                <a:sym typeface="Comic Sans MS" pitchFamily="66" charset="0"/>
              </a:rPr>
              <a:t>Третє місце займає монета Дайм Барбера 1894 року, і коштує вона </a:t>
            </a:r>
          </a:p>
          <a:p>
            <a:pPr algn="ctr"/>
            <a:r>
              <a:rPr lang="ru-RU" sz="1800" b="1" u="sng">
                <a:solidFill>
                  <a:srgbClr val="0C343D"/>
                </a:solidFill>
                <a:latin typeface="Comic Sans MS" pitchFamily="66" charset="0"/>
                <a:sym typeface="Comic Sans MS" pitchFamily="66" charset="0"/>
              </a:rPr>
              <a:t>1552,5 тисяч доларів</a:t>
            </a:r>
            <a:r>
              <a:rPr lang="ru-RU" sz="1600" b="1">
                <a:solidFill>
                  <a:srgbClr val="0C343D"/>
                </a:solidFill>
                <a:latin typeface="Comic Sans MS" pitchFamily="66" charset="0"/>
                <a:sym typeface="Comic Sans MS" pitchFamily="66" charset="0"/>
              </a:rPr>
              <a:t> 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4">
            <a:alphaModFix/>
          </a:blip>
          <a:srcRect l="1323" r="51568" b="3864"/>
          <a:stretch/>
        </p:blipFill>
        <p:spPr>
          <a:xfrm>
            <a:off x="2549275" y="2237400"/>
            <a:ext cx="2799299" cy="281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3" name="Shape 73"/>
          <p:cNvSpPr txBox="1">
            <a:spLocks noChangeArrowheads="1"/>
          </p:cNvSpPr>
          <p:nvPr/>
        </p:nvSpPr>
        <p:spPr bwMode="auto">
          <a:xfrm>
            <a:off x="0" y="858838"/>
            <a:ext cx="2470150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1500">
                <a:solidFill>
                  <a:srgbClr val="0C343D"/>
                </a:solidFill>
                <a:latin typeface="Comic Sans MS" pitchFamily="66" charset="0"/>
                <a:sym typeface="Comic Sans MS" pitchFamily="66" charset="0"/>
              </a:rPr>
              <a:t>Дайм – це монета номіналом 10 центів. Дайм чеканили з кінця XVIII ст., при цьому дизайн монети часто змінювали. Одна з найрідкісніших монет маленького номіналу – це дайм із зображенням жіночої голови, яка символізує Свободу. Його почали чеканити в 1892 році. Серія даймів такого дизайну отримала назву серії Барбера – на честь гравера Чарльза Барбера.</a:t>
            </a:r>
          </a:p>
        </p:txBody>
      </p:sp>
      <p:sp>
        <p:nvSpPr>
          <p:cNvPr id="74" name="Shape 74"/>
          <p:cNvSpPr txBox="1">
            <a:spLocks noChangeArrowheads="1"/>
          </p:cNvSpPr>
          <p:nvPr/>
        </p:nvSpPr>
        <p:spPr bwMode="auto">
          <a:xfrm>
            <a:off x="2954338" y="952500"/>
            <a:ext cx="6189662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/>
            <a:r>
              <a:rPr lang="ru-RU">
                <a:solidFill>
                  <a:srgbClr val="0C343D"/>
                </a:solidFill>
                <a:latin typeface="Comic Sans MS" pitchFamily="66" charset="0"/>
                <a:sym typeface="Comic Sans MS" pitchFamily="66" charset="0"/>
              </a:rPr>
              <a:t>Монети 1894 року – рідкісні й коштовні, адже їх було виготовлено всього 24 зразки, з яких достеменно відомо лише про 9. Одну з цих монет і придбав колекціонер більш ніж за півтора мільйона доларів.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l="49323" r="2000" b="2410"/>
          <a:stretch/>
        </p:blipFill>
        <p:spPr>
          <a:xfrm>
            <a:off x="5401400" y="2237400"/>
            <a:ext cx="2892600" cy="285299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0" y="0"/>
            <a:ext cx="9144000" cy="8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1600" b="1" kern="0" dirty="0">
                <a:solidFill>
                  <a:schemeClr val="dk1"/>
                </a:solidFill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Comic Sans MS"/>
                <a:ea typeface="Comic Sans MS"/>
                <a:cs typeface="Comic Sans MS"/>
                <a:sym typeface="Comic Sans MS"/>
              </a:rPr>
              <a:t>«Срібний долар Свобода» 1870 року на другому місці нашого списку і коштує</a:t>
            </a:r>
            <a:r>
              <a:rPr lang="ru" sz="1800" b="1" kern="0" dirty="0">
                <a:solidFill>
                  <a:schemeClr val="dk1"/>
                </a:solidFill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1800" b="1" u="sng" kern="0" dirty="0">
                <a:solidFill>
                  <a:schemeClr val="dk1"/>
                </a:solidFill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Comic Sans MS"/>
                <a:ea typeface="Comic Sans MS"/>
                <a:cs typeface="Comic Sans MS"/>
                <a:sym typeface="Comic Sans MS"/>
              </a:rPr>
              <a:t>1300 тисяч доларів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4">
            <a:alphaModFix/>
          </a:blip>
          <a:srcRect r="52116"/>
          <a:stretch/>
        </p:blipFill>
        <p:spPr>
          <a:xfrm>
            <a:off x="61500" y="1066075"/>
            <a:ext cx="2280600" cy="23240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5402750" y="818100"/>
            <a:ext cx="3741299" cy="439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2400" kern="0" dirty="0">
                <a:solidFill>
                  <a:schemeClr val="dk1"/>
                </a:solidFill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Comic Sans MS"/>
                <a:ea typeface="Comic Sans MS"/>
                <a:cs typeface="Comic Sans MS"/>
                <a:sym typeface="Comic Sans MS"/>
              </a:rPr>
              <a:t>Ця надзвичайно рідкісна монета – справжній скарб у колі нумізматів. Найдорожча з 11 монет, що зараз існують – це екземпляр Луї Еліасберга, який був придбаний за $1,3 млн. 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0" y="3638150"/>
            <a:ext cx="4710599" cy="153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2400" kern="0" dirty="0">
                <a:solidFill>
                  <a:schemeClr val="dk1"/>
                </a:solidFill>
                <a:effectLst>
                  <a:glow rad="228600">
                    <a:schemeClr val="bg2">
                      <a:lumMod val="20000"/>
                      <a:lumOff val="80000"/>
                      <a:alpha val="40000"/>
                    </a:schemeClr>
                  </a:glow>
                </a:effectLst>
                <a:latin typeface="Comic Sans MS"/>
                <a:ea typeface="Comic Sans MS"/>
                <a:cs typeface="Comic Sans MS"/>
                <a:sym typeface="Comic Sans MS"/>
              </a:rPr>
              <a:t>На монеті зображена Свобода, яка сидить, тримаючи американський прапор. На реверсі – білоголовий орлан.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 l="50919" r="1192"/>
          <a:stretch/>
        </p:blipFill>
        <p:spPr>
          <a:xfrm>
            <a:off x="2424800" y="1066075"/>
            <a:ext cx="2280600" cy="232409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0" y="0"/>
            <a:ext cx="9144000" cy="78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1800" b="1" kern="0" dirty="0">
                <a:solidFill>
                  <a:srgbClr val="20124D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omic Sans MS"/>
                <a:ea typeface="Comic Sans MS"/>
                <a:cs typeface="Comic Sans MS"/>
                <a:sym typeface="Comic Sans MS"/>
              </a:rPr>
              <a:t> І перше місце - Австралійський пенні 1930 року, який коштує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1800" b="1" kern="0" dirty="0">
                <a:solidFill>
                  <a:srgbClr val="20124D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omic Sans MS"/>
                <a:ea typeface="Comic Sans MS"/>
                <a:cs typeface="Comic Sans MS"/>
                <a:sym typeface="Comic Sans MS"/>
              </a:rPr>
              <a:t>517,345 тисяч доларів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 r="51763"/>
          <a:stretch/>
        </p:blipFill>
        <p:spPr>
          <a:xfrm>
            <a:off x="2190750" y="784200"/>
            <a:ext cx="2297399" cy="2343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0" y="608550"/>
            <a:ext cx="2127300" cy="45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1600" kern="0" dirty="0">
                <a:solidFill>
                  <a:srgbClr val="20124D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omic Sans MS"/>
                <a:ea typeface="Comic Sans MS"/>
                <a:cs typeface="Comic Sans MS"/>
                <a:sym typeface="Comic Sans MS"/>
              </a:rPr>
              <a:t>Австралійський пенні 1930 року належить до рідкісних грошей. Багато експертів-нумізматів дотримуються думки, що у світі є лише шість таких монет, випущених Мельбурнським монетним двором.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127300" y="3127350"/>
            <a:ext cx="4762499" cy="183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1600" kern="0" dirty="0">
                <a:solidFill>
                  <a:srgbClr val="20124D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omic Sans MS"/>
                <a:ea typeface="Comic Sans MS"/>
                <a:cs typeface="Comic Sans MS"/>
                <a:sym typeface="Comic Sans MS"/>
              </a:rPr>
              <a:t>Ці пенні виготовлені зі срібла і вкриті шаром міді. Вони є монетами якості пруф – це монети найвищого ґатунку, що мають дзеркальну поверхню. Високої якості досягають за допомогою подвійного удару штемпелем під час чеканки.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6953250" y="608550"/>
            <a:ext cx="2190599" cy="453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1500" kern="0" dirty="0">
                <a:solidFill>
                  <a:srgbClr val="20124D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Comic Sans MS"/>
                <a:ea typeface="Comic Sans MS"/>
                <a:cs typeface="Comic Sans MS"/>
                <a:sym typeface="Comic Sans MS"/>
              </a:rPr>
              <a:t>Три з шести монет належать приватним колекціонерам, одна виставлена у Британському музеї, п’ята належить Художній галереї Південної Австралії. Останню, шосту, придбали у 2005 році більш ніж за $517 тис. Відтоді австралійський пенні став найдорожчою монетою Австралії та найдорожчою монетою з міді.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l="50000" r="1238"/>
          <a:stretch/>
        </p:blipFill>
        <p:spPr>
          <a:xfrm>
            <a:off x="4572000" y="784200"/>
            <a:ext cx="2322300" cy="234329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0" y="142875"/>
            <a:ext cx="9144000" cy="603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>
                <a:solidFill>
                  <a:srgbClr val="F2F2F2"/>
                </a:solidFill>
                <a:latin typeface="Comic Sans MS" pitchFamily="66" charset="0"/>
                <a:sym typeface="Comic Sans MS" pitchFamily="66" charset="0"/>
              </a:rPr>
              <a:t>НАЙДОРОЖЧА МОНЕТА УКРАЇНИ "Фінал ЄВРО -2012", яка коштує -   </a:t>
            </a:r>
          </a:p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u="sng">
                <a:solidFill>
                  <a:srgbClr val="F2F2F2"/>
                </a:solidFill>
                <a:latin typeface="Comic Sans MS" pitchFamily="66" charset="0"/>
                <a:sym typeface="Comic Sans MS" pitchFamily="66" charset="0"/>
              </a:rPr>
              <a:t>350 000 гривень</a:t>
            </a:r>
          </a:p>
        </p:txBody>
      </p:sp>
      <p:sp>
        <p:nvSpPr>
          <p:cNvPr id="30723" name="Shape 100"/>
          <p:cNvSpPr txBox="1">
            <a:spLocks noChangeArrowheads="1"/>
          </p:cNvSpPr>
          <p:nvPr/>
        </p:nvSpPr>
        <p:spPr bwMode="auto">
          <a:xfrm>
            <a:off x="0" y="661988"/>
            <a:ext cx="295275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sz="1800">
                <a:solidFill>
                  <a:srgbClr val="FFD966"/>
                </a:solidFill>
                <a:latin typeface="Comic Sans MS" pitchFamily="66" charset="0"/>
                <a:sym typeface="Comic Sans MS" pitchFamily="66" charset="0"/>
              </a:rPr>
              <a:t>Самою дорогою монетою України на сьогоднішній день є монета присвячена фіналу Євро - 2012, </a:t>
            </a:r>
          </a:p>
          <a:p>
            <a:endParaRPr lang="ru-RU" sz="1800">
              <a:solidFill>
                <a:srgbClr val="FFD966"/>
              </a:solidFill>
              <a:latin typeface="Comic Sans MS" pitchFamily="66" charset="0"/>
              <a:sym typeface="Comic Sans MS" pitchFamily="66" charset="0"/>
            </a:endParaRPr>
          </a:p>
          <a:p>
            <a:r>
              <a:rPr lang="ru-RU" sz="1800">
                <a:solidFill>
                  <a:srgbClr val="1155CC"/>
                </a:solidFill>
                <a:latin typeface="Comic Sans MS" pitchFamily="66" charset="0"/>
                <a:sym typeface="Comic Sans MS" pitchFamily="66" charset="0"/>
              </a:rPr>
              <a:t>номінальною вартістю 500 грн. Дорога ціна цієї монети зумовлена матеріалом з якого вона зроблена - це золото, вагою - 500 грамів, а також малим тиражем - всього 500 екземплярів.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r="49796"/>
          <a:stretch/>
        </p:blipFill>
        <p:spPr>
          <a:xfrm>
            <a:off x="5711300" y="2689500"/>
            <a:ext cx="2425800" cy="24101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l="50199"/>
          <a:stretch/>
        </p:blipFill>
        <p:spPr>
          <a:xfrm>
            <a:off x="6737400" y="478725"/>
            <a:ext cx="2406600" cy="241019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PresentationFormat>Экран (16:9)</PresentationFormat>
  <Paragraphs>15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Comic Sans MS</vt:lpstr>
      <vt:lpstr>simple-light</vt:lpstr>
      <vt:lpstr>simple-light</vt:lpstr>
      <vt:lpstr>Найдорожчі      монети світу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Найдорожчі      монети світу</dc:title>
  <cp:lastModifiedBy>Yfesrf</cp:lastModifiedBy>
  <cp:revision>2</cp:revision>
  <dcterms:modified xsi:type="dcterms:W3CDTF">2015-02-08T13:29:01Z</dcterms:modified>
</cp:coreProperties>
</file>