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6" r:id="rId11"/>
    <p:sldId id="267" r:id="rId12"/>
    <p:sldId id="268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82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857232"/>
            <a:ext cx="7772400" cy="188596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Металлургический завод«ИНТЕРПАЙП сталь» в Днепропетровске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3786190"/>
            <a:ext cx="6400800" cy="2643206"/>
          </a:xfrm>
        </p:spPr>
        <p:txBody>
          <a:bodyPr>
            <a:normAutofit/>
          </a:bodyPr>
          <a:lstStyle/>
          <a:p>
            <a:pPr algn="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Подготовила</a:t>
            </a:r>
          </a:p>
          <a:p>
            <a:pPr algn="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Ученица 10-А класса</a:t>
            </a:r>
          </a:p>
          <a:p>
            <a:pPr algn="r"/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Касперук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Карина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2013г.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Экспорт и импорт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114298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Компания является экспортером в следующие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страны: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857364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Азербайджан, Аргентина, Австрия, Бангладеш, Армения, Бельгия, Бразилия, Болгария, Беларусь, Канада, Хорватия, в т.ч. Македония, Кипр, Чехия, Дания, Эквадор, Эстония, Финляндия, Франция, Габон, Грузия, Германия, Греция, Венгрия, Индия, Индонезия, Иран, Израиль, Италия, Казахстан, Иордания, Южная Корея, Кувейт, Ливан, Латвия, Литва, Мальта, Молдова, Марокко, Оман, Нидерланды, Нигерия, Польша, Катар, Румыния, Российская Федерация, Саудовская Аравия, , Сингапур, Словакия, Вьетнам, Словения, ЮАР, Испания, Швейцария,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Cирия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Таджикистан, Таиланд, ОАЭ, Тунис, Турция, Туркмения, Египет, Великобритания, США,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Узбекистан.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14910" y="1142984"/>
            <a:ext cx="39290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Компания импортирует товары из следующих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стран: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86348" y="1857364"/>
            <a:ext cx="38576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Австрия, Беларусь, Китай, Чехия, Эстония, Франция, Германия, Сянган(Гонконг), Индия, Италия, Люксембург, Монголия, Молдова, Нидерланды, Российская Федерация,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Словакия.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Странный памятник солнцу в Днепропетровске на заводе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Интерпайпа</a:t>
            </a:r>
            <a:endParaRPr lang="ru-RU" dirty="0"/>
          </a:p>
        </p:txBody>
      </p:sp>
      <p:pic>
        <p:nvPicPr>
          <p:cNvPr id="1026" name="Picture 2" descr="http://earth-chronicles.ru/Publications/89/3/54508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000240"/>
            <a:ext cx="3810000" cy="37862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4572000" y="2071678"/>
            <a:ext cx="371477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 октября в Днепропетровске в новом электросталеплавильном комплексе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Интерпайп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Сталь на Днепропетровском металлургическом заводе появилось искусственное солнце, поднятое на высоту 60-метров, которое видно с любой точки горизонта. Освещенное прожекторами в часы рассвета и сумерек, солнце выглядит как постоянно восходящее или заходящее. 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Странный памятник солнцу в Днепропетровске на заводе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Интерпайпа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2000240"/>
            <a:ext cx="4572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Работу под названием Днепропетровский восход создал всемирно известный исландский художник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Олафур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Элиассон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Кроме этого, на заводе появились и другие работы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Элиассона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среди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которых: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Твой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мост размышлений, Твой тоннель времени, Твой огненный узор и инсталляция Материал.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 </a:t>
            </a:r>
          </a:p>
          <a:p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http://im7-tub-ua.yandex.net/i?id=263627451-12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14818"/>
            <a:ext cx="2500330" cy="1666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4" name="Picture 4" descr="http://im7-tub-ua.yandex.net/i?id=216323317-22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4214818"/>
            <a:ext cx="2500330" cy="1674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6" name="Picture 6" descr="http://im5-tub-ua.yandex.net/i?id=251461473-18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2357430"/>
            <a:ext cx="2678925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Список используемого материала</a:t>
            </a:r>
            <a:endParaRPr lang="ru-RU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57158" y="1928802"/>
            <a:ext cx="878684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http://www.interpipe.biz/ru/business/octg/nmtz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http://www.interpipe.biz/ru/company/management/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http://earth-chronicles.ru/news/2012-10-07-32082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http://nizhnodniprovskiy-truboprokatniy-zavod.biz-gid.ru/production_and_services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http://dp.vgorode.ua/news/136868/</a:t>
            </a:r>
          </a:p>
          <a:p>
            <a:pPr>
              <a:buFont typeface="Wingdings" pitchFamily="2" charset="2"/>
              <a:buChar char="Ø"/>
            </a:pPr>
            <a:r>
              <a:rPr lang="ru-RU" u="sng" dirty="0" smtClean="0">
                <a:solidFill>
                  <a:schemeClr val="accent1">
                    <a:lumMod val="75000"/>
                  </a:schemeClr>
                </a:solidFill>
              </a:rPr>
              <a:t>http</a:t>
            </a:r>
            <a:r>
              <a:rPr lang="ru-RU" u="sng" dirty="0" smtClean="0">
                <a:solidFill>
                  <a:schemeClr val="accent1">
                    <a:lumMod val="75000"/>
                  </a:schemeClr>
                </a:solidFill>
              </a:rPr>
              <a:t>://lityo.com.ua/610-в-днепропетровске-открылся-металлургический-завод-интерпайп-сталь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u="sng" dirty="0" smtClean="0">
                <a:solidFill>
                  <a:schemeClr val="accent1">
                    <a:lumMod val="75000"/>
                  </a:schemeClr>
                </a:solidFill>
              </a:rPr>
              <a:t>http://finance.obozrevatel.com/economy/64285-v-dnepropetrovske-otkryilsya-metallurgicheskij-zavod-interpajp-stal.htm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u="sng" dirty="0" smtClean="0">
                <a:solidFill>
                  <a:schemeClr val="accent1">
                    <a:lumMod val="75000"/>
                  </a:schemeClr>
                </a:solidFill>
              </a:rPr>
              <a:t>http://most-dnepr.info/photo-report/photo-society/72770.htm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u="sng" dirty="0" smtClean="0">
                <a:solidFill>
                  <a:schemeClr val="accent1">
                    <a:lumMod val="75000"/>
                  </a:schemeClr>
                </a:solidFill>
              </a:rPr>
              <a:t>http://wlna.info/ukraine/44355-v-dnepropetrovske-otkryli-novyy-metallurgicheskiy-zavod.html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7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</a:t>
            </a:r>
            <a:endParaRPr lang="ru-RU" dirty="0"/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357158" y="1571612"/>
            <a:ext cx="914400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Открытие завода «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Интерпайп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сталь».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Управление предприятием.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Продукция завода.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Цеха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металлургического завода.</a:t>
            </a:r>
            <a:endParaRPr kumimoji="0" lang="ru-RU" sz="240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Сырье для «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Интерпайп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сталь».</a:t>
            </a:r>
            <a:endParaRPr kumimoji="0" lang="ru-RU" sz="240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Экспорт и импорт.</a:t>
            </a:r>
            <a:endParaRPr kumimoji="0" lang="ru-RU" sz="240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Странный памятник солнцу в Днепропетровске на заводе 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Интерпайпа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26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Открытие завода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225689"/>
            <a:ext cx="450059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6100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 октября 2012 года современный, модернизированный, конкурентный и первый, построенный "с нуля" завод, открылся в Днепропетровске. Грандиозный проект реализовали за четыре года. </a:t>
            </a:r>
          </a:p>
          <a:p>
            <a:pPr indent="546100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Участие в открытии принял Президент Виктор Янукович. Он отметил современные технологии, по которым создан завод и заявил: «Это тот путь, которым надо двигаться и другим промышленным предприятиям. Это - не только рабочие места, но и экономия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энергозатрат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газа. И главное - сохранение окружающей среды в промышленном регионе.»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most-dnepr.info/shared/images/!%202012/OCT/04_interpipe/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1302" y="1500174"/>
            <a:ext cx="4232698" cy="349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Открытие завода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357298"/>
            <a:ext cx="76438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6100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Завод "</a:t>
            </a:r>
            <a:r>
              <a:rPr lang="ru-RU" sz="16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Интерпайп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сталь" создан в рамках реализации в Украине проекта по использованию новых прогрессивных технологий производства стали на уровне мировых стандартов в сфере энергосбережения, защиты окружающей среды.</a:t>
            </a:r>
          </a:p>
          <a:p>
            <a:pPr indent="546100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Строительство объекта началось в апреле 2008 года, общая стоимость - 700 млн. долларов. В год комплекс сможет производить 1,32 млн. тонн колесной и трубной заготовки без эксплуатации мартеновского производства, что снизит выбросы в атмосферу загрязняющих веществ.</a:t>
            </a:r>
          </a:p>
          <a:p>
            <a:pPr indent="546100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Введение комплекса в действие создает более 600 новых рабочих мест.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://lityo.com.ua/images/article/interpip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786190"/>
            <a:ext cx="7286645" cy="2643206"/>
          </a:xfrm>
          <a:prstGeom prst="round2DiagRect">
            <a:avLst>
              <a:gd name="adj1" fmla="val 1173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Открытие завода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928670"/>
            <a:ext cx="30718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Открытие завода посетили: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://most-dnepr.info/shared/images/!%202012/OCT/04_interpipe/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14488"/>
            <a:ext cx="2474508" cy="164307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3357562"/>
            <a:ext cx="30718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Экс-Президент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Украины Леонид Кучма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4" descr="http://most-dnepr.info/shared/images/!%202012/OCT/04_interpipe/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1714488"/>
            <a:ext cx="2857520" cy="166134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000364" y="3357562"/>
            <a:ext cx="32861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Митрополит Днепропетровский </a:t>
            </a:r>
          </a:p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Павлоградский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Ириней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90" name="Picture 6" descr="http://most-dnepr.info/shared/images/!%202012/OCT/04_interpipe/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1714488"/>
            <a:ext cx="2474508" cy="164307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6286512" y="3357562"/>
            <a:ext cx="22081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Посол США в Украине</a:t>
            </a:r>
          </a:p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Джон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Теффт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92" name="Picture 8" descr="http://most-dnepr.info/shared/images/!%202012/OCT/04_interpipe/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4000504"/>
            <a:ext cx="1785950" cy="1936572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0" y="5929330"/>
            <a:ext cx="25717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Экс-президент Польши </a:t>
            </a:r>
          </a:p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Александр Квасьневский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94" name="Picture 10" descr="http://most-dnepr.info/shared/images/!%202012/OCT/04_interpipe/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86050" y="4000504"/>
            <a:ext cx="1785950" cy="1857388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2571736" y="5929330"/>
            <a:ext cx="19794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Александр Малинин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8" grpId="0"/>
      <p:bldP spid="10" grpId="0"/>
      <p:bldP spid="1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Управление металлургическим заводом «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Интерпайп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/>
          </a:p>
        </p:txBody>
      </p:sp>
      <p:pic>
        <p:nvPicPr>
          <p:cNvPr id="17410" name="Picture 2" descr="http://www.interpipe.biz/img/management/img_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57298"/>
            <a:ext cx="1971703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285984" y="1357298"/>
            <a:ext cx="707236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Александр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Киричко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(год рождения 1965),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Генеральный директор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Александр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Киричко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руководит деятельностью компании ИНТЕРПАЙП.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Александр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Киричко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обладает многолетним опытом управления компаниями металлургической промышленности. Его карьера в ИНТЕРПАЙП началась в 1991 году. 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Окончил Днепропетровский национальный университет, специальность «Радиофизика и электроника» в 1987 году. В 2004 году стал лауреатом государственной премии Украины в области науки и техники «За инвестиционный металлургический комплекс инновационных технологий производства стали и цельнокатаных железнодорожных колес, которые обеспечивают высокую конкурентоспособность их на международных рынках транспортного металла».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Продукция завода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1571612"/>
            <a:ext cx="471490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6100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Предприятие специализируется на производстве бесшовных труб для добычи и транспортировки продуктов в нефтегазодобывающей отрасли,  труб  специального назначения для машиностроения и энергетической промышленности, труб общего назначения для применения в других промышленных отраслях, а также колес и бандажей для железнодорожного транспорта</a:t>
            </a:r>
            <a:r>
              <a:rPr lang="ru-RU" dirty="0" smtClean="0"/>
              <a:t>. 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8434" name="Picture 2" descr="http://most-dnepr.info/shared/images/!%202012/OCT/04_interpipe/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1214422"/>
            <a:ext cx="2690798" cy="1859158"/>
          </a:xfrm>
          <a:prstGeom prst="roundRect">
            <a:avLst>
              <a:gd name="adj" fmla="val 29808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8438" name="Picture 6" descr="http://www.interpipe.biz/img/fotos/medium_dsc_06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500570"/>
            <a:ext cx="2643206" cy="1758040"/>
          </a:xfrm>
          <a:prstGeom prst="roundRect">
            <a:avLst>
              <a:gd name="adj" fmla="val 41580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8440" name="Picture 8" descr="http://www.interpipe.biz/img/small/ruimg_10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4500570"/>
            <a:ext cx="2585821" cy="1714512"/>
          </a:xfrm>
          <a:prstGeom prst="roundRect">
            <a:avLst>
              <a:gd name="adj" fmla="val 30626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8442" name="Picture 10" descr="Железнодорожные колес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3326566"/>
            <a:ext cx="2643206" cy="1895029"/>
          </a:xfrm>
          <a:prstGeom prst="roundRect">
            <a:avLst>
              <a:gd name="adj" fmla="val 25512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Цеха металлургического завода</a:t>
            </a:r>
            <a:endParaRPr lang="ru-RU" dirty="0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1714488"/>
            <a:ext cx="378618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546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Сталеплавильный цех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5461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Цех по производству бесшовных труб на трубопрокатном агрегате с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автомат-станом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(диаметр труб 73 -168 мм)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5461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Цех по производству труб на трубопрокатном агрегате с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пильгер-станом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(диаметр труб 168 - 377 мм)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5461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Цех по производству труб специального назначения на трубопрокатном агрегате со станом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Асселя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(диаметр труб от 76 до 203 мм)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5461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Колесопрокатный цех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3" name="Picture 3" descr="http://im3-tub-ua.yandex.net/i?id=203562676-25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4500570"/>
            <a:ext cx="2357454" cy="15716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485" name="Picture 5" descr="В Днепропетровске открылся металлургический завод &quot;Интерпайп сталь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2143116"/>
            <a:ext cx="2357453" cy="15716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487" name="Picture 7" descr="http://most-dnepr.info/shared/images/!%202012/OCT/04_interpipe/1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1500174"/>
            <a:ext cx="2428892" cy="15969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489" name="Picture 9" descr="http://most-dnepr.info/shared/images/!%202012/OCT/04_interpipe/2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8" y="3714752"/>
            <a:ext cx="2500330" cy="16430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48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Сырье для «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Интерпайп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сталь»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643050"/>
            <a:ext cx="607223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Металлолом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основное сырье для нового завода, которое поставляет предприятие «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Втормет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2571744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ПАО “Днепропетровский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Втормет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” специализируется на заготовке и переработке лома черных металлов в Днепропетровской области с последующей реализацией этого товара, в том числе на подготовке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металлошихты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для сталеплавильных предприятий. Входит в структуру промышленных активов компании “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Интерпайп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”. Имеет разветвленную сеть площадок по сбору лома в Центральной и Восточной Украине.</a:t>
            </a:r>
          </a:p>
          <a:p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://im2-tub-ua.yandex.net/i?id=92022508-24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1285860"/>
            <a:ext cx="2190765" cy="14287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508" name="Picture 4" descr="http://im2-tub-ua.yandex.net/i?id=347187502-33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4929198"/>
            <a:ext cx="2071702" cy="14287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510" name="Picture 6" descr="http://im5-tub-ua.yandex.net/i?id=335761606-44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3071810"/>
            <a:ext cx="2095500" cy="14287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theme/theme1.xml><?xml version="1.0" encoding="utf-8"?>
<a:theme xmlns:a="http://schemas.openxmlformats.org/drawingml/2006/main" name="Besplatnyj-shablon-Delovye-ljudi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Besplatnyj-shablon-Delovye-ljudi</Template>
  <TotalTime>142</TotalTime>
  <Words>869</Words>
  <PresentationFormat>Экран (4:3)</PresentationFormat>
  <Paragraphs>74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Besplatnyj-shablon-Delovye-ljudi</vt:lpstr>
      <vt:lpstr>Металлургический завод«ИНТЕРПАЙП сталь» в Днепропетровске</vt:lpstr>
      <vt:lpstr>План</vt:lpstr>
      <vt:lpstr>Открытие завода</vt:lpstr>
      <vt:lpstr>Открытие завода</vt:lpstr>
      <vt:lpstr>Открытие завода</vt:lpstr>
      <vt:lpstr>Управление металлургическим заводом «Интерпайп»</vt:lpstr>
      <vt:lpstr>Продукция завода</vt:lpstr>
      <vt:lpstr>Цеха металлургического завода</vt:lpstr>
      <vt:lpstr>Сырье для «Интерпайп сталь»</vt:lpstr>
      <vt:lpstr>Экспорт и импорт</vt:lpstr>
      <vt:lpstr>Странный памятник солнцу в Днепропетровске на заводе Интерпайпа</vt:lpstr>
      <vt:lpstr>Странный памятник солнцу в Днепропетровске на заводе Интерпайпа</vt:lpstr>
      <vt:lpstr>Список используемого материала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Металлургический завод«ИНТЕРПАЙП сталь» в Днепропетровске</dc:title>
  <dc:creator>user</dc:creator>
  <cp:lastModifiedBy>user</cp:lastModifiedBy>
  <cp:revision>16</cp:revision>
  <dcterms:created xsi:type="dcterms:W3CDTF">2013-01-26T21:25:25Z</dcterms:created>
  <dcterms:modified xsi:type="dcterms:W3CDTF">2013-01-29T21:59:25Z</dcterms:modified>
</cp:coreProperties>
</file>