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51288" y="260647"/>
            <a:ext cx="7122719" cy="618630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Times New Roman" pitchFamily="18" charset="0"/>
              </a:rPr>
              <a:t>Презентация на тему:</a:t>
            </a:r>
          </a:p>
          <a:p>
            <a:pPr algn="ctr"/>
            <a:endParaRPr lang="ru-RU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cs typeface="Times New Roman" pitchFamily="18" charset="0"/>
            </a:endParaRPr>
          </a:p>
          <a:p>
            <a:pPr algn="ctr"/>
            <a:endParaRPr lang="ru-RU" sz="32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cs typeface="Times New Roman" pitchFamily="18" charset="0"/>
            </a:endParaRPr>
          </a:p>
          <a:p>
            <a:pPr algn="ctr"/>
            <a:endParaRPr lang="ru-RU" sz="32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cs typeface="Times New Roman" pitchFamily="18" charset="0"/>
            </a:endParaRPr>
          </a:p>
          <a:p>
            <a:pPr algn="ctr"/>
            <a:endParaRPr lang="ru-RU" sz="32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cs typeface="Times New Roman" pitchFamily="18" charset="0"/>
            </a:endParaRPr>
          </a:p>
          <a:p>
            <a:pPr algn="ctr"/>
            <a:r>
              <a:rPr lang="ru-RU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Times New Roman" pitchFamily="18" charset="0"/>
              </a:rPr>
              <a:t>Один день из жизни</a:t>
            </a:r>
          </a:p>
          <a:p>
            <a:pPr algn="ctr"/>
            <a:r>
              <a:rPr lang="ru-RU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Times New Roman" pitchFamily="18" charset="0"/>
              </a:rPr>
              <a:t> школьника</a:t>
            </a:r>
          </a:p>
          <a:p>
            <a:pPr algn="ctr"/>
            <a:endParaRPr lang="ru-RU" sz="6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Times New Roman" pitchFamily="18" charset="0"/>
              </a:rPr>
              <a:t>                                                              Выполнила </a:t>
            </a:r>
          </a:p>
          <a:p>
            <a:pPr algn="ctr"/>
            <a:r>
              <a:rPr lang="ru-RU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Times New Roman" pitchFamily="18" charset="0"/>
              </a:rPr>
              <a:t> </a:t>
            </a:r>
            <a:r>
              <a:rPr lang="ru-RU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Times New Roman" pitchFamily="18" charset="0"/>
              </a:rPr>
              <a:t>                                                          Кара Карина</a:t>
            </a:r>
            <a:endParaRPr lang="ru-R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465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8127" y="836712"/>
            <a:ext cx="5413321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>
              <a:buAutoNum type="arabicPeriod"/>
            </a:pPr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География</a:t>
            </a:r>
          </a:p>
          <a:p>
            <a:pPr marL="914400" indent="-914400">
              <a:buAutoNum type="arabicPeriod"/>
            </a:pPr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Геометрия</a:t>
            </a:r>
          </a:p>
          <a:p>
            <a:pPr marL="914400" indent="-914400">
              <a:buAutoNum type="arabicPeriod"/>
            </a:pPr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Украинская литература</a:t>
            </a:r>
          </a:p>
          <a:p>
            <a:pPr marL="914400" indent="-914400">
              <a:buAutoNum type="arabicPeriod"/>
            </a:pPr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История Украины</a:t>
            </a:r>
          </a:p>
          <a:p>
            <a:pPr marL="914400" indent="-914400">
              <a:buAutoNum type="arabicPeriod"/>
            </a:pPr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Физическая культура</a:t>
            </a:r>
          </a:p>
          <a:p>
            <a:pPr marL="914400" indent="-914400">
              <a:buAutoNum type="arabicPeriod"/>
            </a:pPr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Информатика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4512" y="3501008"/>
            <a:ext cx="3295519" cy="30730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81174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03925" y="476672"/>
            <a:ext cx="7736157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География</a:t>
            </a:r>
          </a:p>
          <a:p>
            <a:pPr algn="ctr"/>
            <a:r>
              <a:rPr lang="ru-RU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Тема: Население мира</a:t>
            </a:r>
            <a:endParaRPr lang="ru-RU" sz="6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33707"/>
            <a:ext cx="3916303" cy="32724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1345" y="2633707"/>
            <a:ext cx="3961653" cy="32596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420888"/>
            <a:ext cx="5813509" cy="38756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51609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548680"/>
            <a:ext cx="7004418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Геометрия</a:t>
            </a:r>
          </a:p>
          <a:p>
            <a:pPr algn="ctr"/>
            <a:r>
              <a:rPr lang="ru-RU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Тема: Стереометрия</a:t>
            </a:r>
            <a:endParaRPr lang="ru-RU" sz="6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392" y="2492896"/>
            <a:ext cx="3571654" cy="35283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2564904"/>
            <a:ext cx="3600400" cy="34563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855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8183" y="548680"/>
            <a:ext cx="8547660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Украинская литература</a:t>
            </a:r>
          </a:p>
          <a:p>
            <a:pPr algn="ctr"/>
            <a:r>
              <a:rPr lang="ru-RU" sz="4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Тема: Жизнь и творческий путь</a:t>
            </a:r>
          </a:p>
          <a:p>
            <a:pPr algn="ctr"/>
            <a:r>
              <a:rPr lang="ru-RU" sz="4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Ивана Яковлевича Франка</a:t>
            </a:r>
            <a:endParaRPr lang="ru-RU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068960"/>
            <a:ext cx="4960760" cy="30963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0202" y="3068960"/>
            <a:ext cx="5439816" cy="30963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6999" y="2598216"/>
            <a:ext cx="2880320" cy="403783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564078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88640"/>
            <a:ext cx="8407173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История Украины</a:t>
            </a:r>
          </a:p>
          <a:p>
            <a:pPr algn="ctr"/>
            <a:r>
              <a:rPr lang="ru-RU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Тема: Украина в Первой </a:t>
            </a:r>
          </a:p>
          <a:p>
            <a:pPr algn="ctr"/>
            <a:r>
              <a:rPr lang="ru-RU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мировой войне </a:t>
            </a:r>
          </a:p>
          <a:p>
            <a:pPr algn="ctr"/>
            <a:r>
              <a:rPr lang="ru-RU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(1914-1917гг.)</a:t>
            </a:r>
            <a:endParaRPr lang="ru-RU" sz="6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3356992"/>
            <a:ext cx="4484831" cy="33123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6363" y="3322484"/>
            <a:ext cx="4808327" cy="33237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1474" y="4143088"/>
            <a:ext cx="3695697" cy="27579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3627582"/>
            <a:ext cx="4326704" cy="30186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230688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65806" y="260648"/>
            <a:ext cx="6412397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Физическая культура</a:t>
            </a:r>
          </a:p>
          <a:p>
            <a:pPr algn="ctr"/>
            <a:r>
              <a:rPr lang="ru-RU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Тема: Волейбол.</a:t>
            </a:r>
          </a:p>
          <a:p>
            <a:pPr algn="ctr"/>
            <a:r>
              <a:rPr lang="ru-RU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Основные подачи</a:t>
            </a:r>
            <a:endParaRPr lang="ru-RU" sz="6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3" y="2815193"/>
            <a:ext cx="4731073" cy="35661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3634535"/>
            <a:ext cx="4200025" cy="31484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24639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08912" y="412790"/>
            <a:ext cx="6926191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Информатика</a:t>
            </a:r>
          </a:p>
          <a:p>
            <a:pPr algn="ctr"/>
            <a:r>
              <a:rPr lang="ru-RU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Тема: Презентация. </a:t>
            </a:r>
          </a:p>
          <a:p>
            <a:pPr algn="ctr"/>
            <a:r>
              <a:rPr lang="ru-RU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Виды презентаций</a:t>
            </a:r>
            <a:endParaRPr lang="ru-RU" sz="6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706" y="2967335"/>
            <a:ext cx="4224469" cy="31683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8403" y="3356992"/>
            <a:ext cx="4076700" cy="31684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75077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72</Words>
  <Application>Microsoft Office PowerPoint</Application>
  <PresentationFormat>Экран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Rubikon</dc:creator>
  <cp:lastModifiedBy>Rubikon</cp:lastModifiedBy>
  <cp:revision>9</cp:revision>
  <dcterms:created xsi:type="dcterms:W3CDTF">2014-11-01T16:52:59Z</dcterms:created>
  <dcterms:modified xsi:type="dcterms:W3CDTF">2014-11-02T14:23:50Z</dcterms:modified>
</cp:coreProperties>
</file>