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0" r:id="rId13"/>
    <p:sldId id="271" r:id="rId14"/>
    <p:sldId id="272" r:id="rId15"/>
    <p:sldId id="273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ynesonechko.in.ua/images/stories/strich/kine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mamynesonechko.in.ua/images/stories/strich/zavvuzl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amynesonechko.in.ua/images/stories/nov/pivpe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7406640" cy="175260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3399FF"/>
                </a:solidFill>
              </a:rPr>
              <a:t>                              Вишивання   стрічками</a:t>
            </a:r>
            <a:endParaRPr lang="ru-RU" sz="8800" dirty="0"/>
          </a:p>
        </p:txBody>
      </p:sp>
      <p:pic>
        <p:nvPicPr>
          <p:cNvPr id="4" name="Рисунок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09120"/>
            <a:ext cx="3528392" cy="2088232"/>
          </a:xfrm>
          <a:prstGeom prst="rect">
            <a:avLst/>
          </a:prstGeom>
        </p:spPr>
      </p:pic>
      <p:pic>
        <p:nvPicPr>
          <p:cNvPr id="5" name="Рисунок 4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068960"/>
            <a:ext cx="2466975" cy="35283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6131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sz="21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 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«петельки»</a:t>
            </a:r>
          </a:p>
          <a:p>
            <a:pPr>
              <a:lnSpc>
                <a:spcPct val="80000"/>
              </a:lnSpc>
              <a:buNone/>
            </a:pP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Витягніть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лице,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застроміть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точку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звідки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endParaRPr lang="ru-RU" sz="21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вийшла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витягніть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спід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лишивши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лицьового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боку </a:t>
            </a:r>
            <a:endParaRPr lang="ru-RU" sz="21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петельку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надати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округлості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просуньте в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1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олівець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підтягніть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21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nov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5760640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Готову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петельку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заколоим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шпилькою. </a:t>
            </a:r>
            <a:endParaRPr lang="ru-RU" sz="23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Виконайте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само другу,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третю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петельки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рухаючись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колу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закріплюючи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кожну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петельку </a:t>
            </a:r>
            <a:endParaRPr lang="ru-RU" sz="23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шпилькою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Зробивши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пелюсток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закріпіть</a:t>
            </a:r>
            <a:endParaRPr lang="ru-RU" sz="23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центр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заповніть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швом «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вузлики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3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намистинками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Зніміть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шпильки – </a:t>
            </a:r>
            <a:r>
              <a:rPr lang="ru-RU" sz="23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квітка</a:t>
            </a:r>
            <a:r>
              <a:rPr lang="ru-RU" sz="23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k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6120680" cy="287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    </a:t>
            </a:r>
            <a:r>
              <a:rPr lang="ru-RU" sz="4800" dirty="0" err="1" smtClean="0">
                <a:solidFill>
                  <a:srgbClr val="00B0F0"/>
                </a:solidFill>
              </a:rPr>
              <a:t>Види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r>
              <a:rPr lang="ru-RU" sz="4800" dirty="0" err="1" smtClean="0">
                <a:solidFill>
                  <a:srgbClr val="00B0F0"/>
                </a:solidFill>
              </a:rPr>
              <a:t>стрічок</a:t>
            </a:r>
            <a:r>
              <a:rPr lang="ru-RU" sz="4800" dirty="0" smtClean="0">
                <a:solidFill>
                  <a:srgbClr val="00B0F0"/>
                </a:solidFill>
              </a:rPr>
              <a:t>:</a:t>
            </a:r>
            <a:br>
              <a:rPr lang="ru-RU" sz="4800" dirty="0" smtClean="0">
                <a:solidFill>
                  <a:srgbClr val="00B0F0"/>
                </a:solidFill>
              </a:rPr>
            </a:br>
            <a:endParaRPr lang="ru-RU" sz="4800" dirty="0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Вуалева стрічка може бути гладенькою чи зі вставкою з атласу по центру. З неї вручну роблять троянди, які нашиваються на виріб, або ж в окремих випадках її використовують як основу.</a:t>
            </a:r>
          </a:p>
          <a:p>
            <a:pPr>
              <a:lnSpc>
                <a:spcPct val="110000"/>
              </a:lnSpc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Атласні стрічки бувають гладенькими і призбореними і якнайширше використовуються як гнучка основа.</a:t>
            </a:r>
          </a:p>
          <a:p>
            <a:pPr>
              <a:lnSpc>
                <a:spcPct val="110000"/>
              </a:lnSpc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Мережані стрічки, прикрашені намистинками, чи призібрані застосовують як для вишивання, так і для декорування виробів.</a:t>
            </a:r>
          </a:p>
          <a:p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7632848"/>
          </a:xfrm>
        </p:spPr>
        <p:txBody>
          <a:bodyPr/>
          <a:lstStyle/>
          <a:p>
            <a:pPr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поділити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прати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тасьму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прати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роблять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високоякісних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кромкою, на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бабінах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вказано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прати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прасувати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/>
          <a:lstStyle/>
          <a:p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намистинки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бісер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надають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вишивці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особливу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витонченість</a:t>
            </a:r>
            <a:endParaRPr lang="ru-RU" dirty="0" smtClean="0"/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4176464" cy="4536504"/>
          </a:xfrm>
          <a:prstGeom prst="rect">
            <a:avLst/>
          </a:prstGeom>
        </p:spPr>
      </p:pic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3168352" cy="2143125"/>
          </a:xfrm>
          <a:prstGeom prst="rect">
            <a:avLst/>
          </a:prstGeom>
        </p:spPr>
      </p:pic>
      <p:pic>
        <p:nvPicPr>
          <p:cNvPr id="6" name="Рисунок 5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645024"/>
            <a:ext cx="2880320" cy="239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Тканини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Бавовняні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рогожка, батист, плис,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муслін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сатин</a:t>
            </a:r>
          </a:p>
          <a:p>
            <a:pPr>
              <a:lnSpc>
                <a:spcPct val="120000"/>
              </a:lnSpc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лляні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Шовкові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шифон, чесуча,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шовкова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тюль</a:t>
            </a:r>
          </a:p>
          <a:p>
            <a:pPr>
              <a:lnSpc>
                <a:spcPct val="120000"/>
              </a:lnSpc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Шерстяні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креп, твид,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джерсі</a:t>
            </a: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тканина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міцною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стібки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надійно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трималися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еластичною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проходила нитка.</a:t>
            </a:r>
          </a:p>
          <a:p>
            <a:pPr>
              <a:lnSpc>
                <a:spcPct val="120000"/>
              </a:lnSpc>
            </a:pP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критерієм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виборі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гармонійне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поєднання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колористикою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композиції</a:t>
            </a:r>
            <a:r>
              <a:rPr lang="ru-RU" sz="25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uk-UA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ru-RU" sz="25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Вироби оздобленні стрічками </a:t>
            </a:r>
            <a:endParaRPr lang="ru-RU" dirty="0"/>
          </a:p>
        </p:txBody>
      </p:sp>
      <p:pic>
        <p:nvPicPr>
          <p:cNvPr id="4" name="Picture 8" descr="D:\Documents and Settings\Администратор\Мои документы\Виховна робота\уроки обр. мист\Вишивання стрічками\61208769_4cde09693b25-400x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268760"/>
            <a:ext cx="3960440" cy="5112568"/>
          </a:xfrm>
          <a:ln>
            <a:solidFill>
              <a:schemeClr val="bg2">
                <a:lumMod val="95000"/>
                <a:lumOff val="5000"/>
              </a:schemeClr>
            </a:solidFill>
          </a:ln>
        </p:spPr>
      </p:pic>
      <p:pic>
        <p:nvPicPr>
          <p:cNvPr id="5" name="Picture 6" descr="D:\Documents and Settings\Администратор\Мои документы\Виховна робота\уроки обр. мист\Вишивання стрічками\ph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500437" cy="51125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4104456" cy="6408712"/>
          </a:xfrm>
        </p:spPr>
      </p:pic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600400" cy="64087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749808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             Дякую </a:t>
            </a:r>
            <a:r>
              <a:rPr lang="uk-UA" dirty="0" smtClean="0">
                <a:solidFill>
                  <a:srgbClr val="00B0F0"/>
                </a:solidFill>
              </a:rPr>
              <a:t>за увагу !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4300" dirty="0" smtClean="0">
                <a:solidFill>
                  <a:srgbClr val="00B0F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Виконала </a:t>
            </a:r>
            <a:r>
              <a:rPr lang="uk-UA" sz="4300" dirty="0" err="1" smtClean="0">
                <a:solidFill>
                  <a:srgbClr val="00B0F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ліцеїстка</a:t>
            </a:r>
            <a:r>
              <a:rPr lang="uk-UA" sz="4300" dirty="0" smtClean="0">
                <a:solidFill>
                  <a:srgbClr val="00B0F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10 класу Рудюк Л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rgbClr val="00B0F0"/>
                </a:solidFill>
              </a:rPr>
              <a:t>Історія вишивання стрічками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давніх-давен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вузькі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використовувалися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вповсякденному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господарській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Греції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вплітали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волосся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смужки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оживити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образ.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прикрашали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кожному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соціальному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відповідав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прикрашали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спинки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стільців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балдахіни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підв'язували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штори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почалось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побутове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стрічок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</a:t>
            </a:r>
            <a:r>
              <a:rPr lang="en-US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попит на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зріс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розпочався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швидкого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розкішних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красивих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стрічок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Король Людовик </a:t>
            </a:r>
            <a:r>
              <a:rPr lang="en-US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прикрашав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розшитими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дорогоцінним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камінням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Прийшла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епоха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рококо.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Сукні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об'ємними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просторими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прикрашеними</a:t>
            </a:r>
            <a:r>
              <a:rPr 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algn="just">
              <a:buNone/>
              <a:defRPr/>
            </a:pP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Вишивання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шовковими стрічками не </a:t>
            </a:r>
            <a:r>
              <a:rPr lang="uk-UA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втатило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своєї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популярності і сьогодні,адже це надзвичайно цікаво не вимагає складних пристроїв і великих попередніх витрат.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того ж тут застосовуються прості  і всім добре відомі прийоми вишивання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3399FF"/>
                </a:solidFill>
              </a:rPr>
              <a:t>    </a:t>
            </a:r>
            <a:r>
              <a:rPr lang="ru-RU" sz="4400" dirty="0" err="1" smtClean="0">
                <a:solidFill>
                  <a:srgbClr val="3399FF"/>
                </a:solidFill>
              </a:rPr>
              <a:t>Інструменти</a:t>
            </a:r>
            <a:r>
              <a:rPr lang="ru-RU" sz="4400" dirty="0" smtClean="0">
                <a:solidFill>
                  <a:srgbClr val="3399FF"/>
                </a:solidFill>
              </a:rPr>
              <a:t> </a:t>
            </a:r>
            <a:r>
              <a:rPr lang="ru-RU" sz="4400" dirty="0" err="1" smtClean="0">
                <a:solidFill>
                  <a:srgbClr val="3399FF"/>
                </a:solidFill>
              </a:rPr>
              <a:t>і</a:t>
            </a:r>
            <a:r>
              <a:rPr lang="ru-RU" sz="4400" dirty="0" smtClean="0">
                <a:solidFill>
                  <a:srgbClr val="3399FF"/>
                </a:solidFill>
              </a:rPr>
              <a:t> </a:t>
            </a:r>
            <a:r>
              <a:rPr lang="ru-RU" sz="4400" dirty="0" err="1" smtClean="0">
                <a:solidFill>
                  <a:srgbClr val="3399FF"/>
                </a:solidFill>
              </a:rPr>
              <a:t>матеріали</a:t>
            </a:r>
            <a:r>
              <a:rPr lang="ru-RU" sz="4400" dirty="0" smtClean="0">
                <a:solidFill>
                  <a:srgbClr val="3399FF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Атласна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  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Нитки під</a:t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колір стрічки</a:t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Ножиці</a:t>
            </a: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яльці</a:t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Лінійка</a:t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Тканина під колір стрічки</a:t>
            </a:r>
            <a:b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Тканина для основи картини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Шпильки.</a:t>
            </a: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Изображение 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412"/>
            <a:ext cx="4249167" cy="230460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23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6136" y="3861049"/>
            <a:ext cx="3168477" cy="25207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Перед 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початком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вишивання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перевірити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тканину та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линючість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завдовжки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30—40 см,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не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обсипа­лася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закінчилася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доточити</a:t>
            </a:r>
            <a: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7560840" cy="45365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399FF"/>
                </a:solidFill>
              </a:rPr>
              <a:t>Основні</a:t>
            </a:r>
            <a:r>
              <a:rPr lang="ru-RU" dirty="0" smtClean="0">
                <a:solidFill>
                  <a:srgbClr val="3399FF"/>
                </a:solidFill>
              </a:rPr>
              <a:t> </a:t>
            </a:r>
            <a:r>
              <a:rPr lang="ru-RU" dirty="0" err="1" smtClean="0">
                <a:solidFill>
                  <a:srgbClr val="3399FF"/>
                </a:solidFill>
              </a:rPr>
              <a:t>шви</a:t>
            </a:r>
            <a:r>
              <a:rPr lang="ru-RU" dirty="0" smtClean="0">
                <a:solidFill>
                  <a:srgbClr val="3399FF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Прямий шов - просто стежки в різних напрямках. Використовуючи тільки цей шов, ви вже можете вишити квітку - </a:t>
            </a:r>
            <a:r>
              <a:rPr lang="uk-UA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астру</a:t>
            </a: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абхризантему</a:t>
            </a: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наприклад. </a:t>
            </a:r>
            <a:b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Японський стрічковий стібок - використовується для вишивання пелюсток і листя. Виконувати його просто - голка вколюється в основу через стрічку, таким чином край стрічки закручується.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uk-UA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Петля з </a:t>
            </a:r>
            <a:r>
              <a:rPr lang="uk-UA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прікріпкой</a:t>
            </a: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"лінива маргаритка» - по суті це </a:t>
            </a:r>
            <a:r>
              <a:rPr lang="uk-UA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стебельчатий</a:t>
            </a:r>
            <a:r>
              <a:rPr lang="uk-UA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шов, відомий багатьом. Використовується для пелюсток квітів.</a:t>
            </a:r>
            <a:r>
              <a:rPr lang="ru-RU" dirty="0" smtClean="0">
                <a:solidFill>
                  <a:schemeClr val="hlink"/>
                </a:solidFill>
              </a:rPr>
              <a:t/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 </a:t>
            </a:r>
            <a:endParaRPr lang="uk-UA" sz="5400" dirty="0" smtClean="0">
              <a:solidFill>
                <a:schemeClr val="hlink"/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4465637" cy="10900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4464050" cy="86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517232"/>
            <a:ext cx="4392613" cy="1162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3399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75656" y="483866"/>
            <a:ext cx="69847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300" dirty="0" smtClean="0">
                <a:solidFill>
                  <a:srgbClr val="3399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Початок </a:t>
            </a:r>
            <a:r>
              <a:rPr lang="ru-RU" sz="4300" dirty="0" err="1" smtClean="0">
                <a:solidFill>
                  <a:srgbClr val="3399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роботи</a:t>
            </a:r>
            <a:r>
              <a:rPr lang="ru-RU" sz="4300" dirty="0" smtClean="0">
                <a:solidFill>
                  <a:srgbClr val="3399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690AD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візьміть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см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засильте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Підігніть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невеличкий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хвостик на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центру.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Притримуючи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рукою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підтягуючи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іншою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зав’яжіть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вузлик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вузлик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пласким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товщину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вишивки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закріпити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нитку, коли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роботу,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спід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обережно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зробивши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стібками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вишивки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Обережно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притримуючи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стібки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витягніть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обріжте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Часом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закріпляти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стібками</a:t>
            </a:r>
            <a:r>
              <a:rPr lang="ru-RU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ниток </a:t>
            </a:r>
            <a:r>
              <a:rPr lang="ru-RU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муліне</a:t>
            </a:r>
            <a:endParaRPr lang="ru-RU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solidFill>
                <a:srgbClr val="2A38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rgbClr val="2A384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solidFill>
                <a:srgbClr val="2A38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rgbClr val="2A384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690AD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ru-RU" sz="7500" b="0" i="0" u="none" strike="noStrike" cap="none" normalizeH="0" baseline="0" dirty="0" smtClean="0">
                <a:ln>
                  <a:noFill/>
                </a:ln>
                <a:solidFill>
                  <a:srgbClr val="7690AD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690AD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12290" name="AutoShape 2" descr=" 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38238" y="-15621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Активно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77072"/>
            <a:ext cx="6143625" cy="1419225"/>
          </a:xfrm>
          <a:prstGeom prst="rect">
            <a:avLst/>
          </a:prstGeom>
          <a:noFill/>
        </p:spPr>
      </p:pic>
      <p:pic>
        <p:nvPicPr>
          <p:cNvPr id="12292" name="Picture 4" descr="Активно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852936"/>
            <a:ext cx="6381750" cy="11906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38164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Шов 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«вперед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голка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контур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вишивки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стебел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Виведіть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лице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короткий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стібок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самий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споду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вивівши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лицьовий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стібка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стібок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точно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перший.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виконавши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шов,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повернутися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назад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заповнити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проміжки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суцільна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nov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7200800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28803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Шов 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півпетельки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Ним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обшивають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</a:t>
            </a:r>
            <a:endParaRPr lang="ru-RU" sz="3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Шов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шити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вертикально, так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горизонтально.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Протягніть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стрічкою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лице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наліво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вгору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петельку,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притримуючи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 пальцем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лівої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руки.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Виколіть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правіше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напроти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проколу.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Виведіть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готової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півпетельки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Закріпіть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півпетельку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прикріпкою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перекинувши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3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утворену</a:t>
            </a:r>
            <a:r>
              <a:rPr lang="ru-RU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петельку.</a:t>
            </a:r>
          </a:p>
          <a:p>
            <a:endParaRPr lang="ru-RU" dirty="0"/>
          </a:p>
        </p:txBody>
      </p:sp>
      <p:pic>
        <p:nvPicPr>
          <p:cNvPr id="10242" name="Picture 2" descr="Актив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547260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567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Історія вишивання стрічками</vt:lpstr>
      <vt:lpstr>Слайд 3</vt:lpstr>
      <vt:lpstr>    Інструменти і матеріали:</vt:lpstr>
      <vt:lpstr>Слайд 5</vt:lpstr>
      <vt:lpstr>Основні шви:</vt:lpstr>
      <vt:lpstr>Слайд 7</vt:lpstr>
      <vt:lpstr>Слайд 8</vt:lpstr>
      <vt:lpstr>Слайд 9</vt:lpstr>
      <vt:lpstr>Слайд 10</vt:lpstr>
      <vt:lpstr>Слайд 11</vt:lpstr>
      <vt:lpstr>                Види стрічок: </vt:lpstr>
      <vt:lpstr>Слайд 13</vt:lpstr>
      <vt:lpstr>Слайд 14</vt:lpstr>
      <vt:lpstr>Тканини</vt:lpstr>
      <vt:lpstr>Вироби оздобленні стрічками </vt:lpstr>
      <vt:lpstr>Слайд 17</vt:lpstr>
      <vt:lpstr>             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2013-12-20T21:17:20Z</dcterms:created>
  <dcterms:modified xsi:type="dcterms:W3CDTF">2013-12-20T22:29:58Z</dcterms:modified>
</cp:coreProperties>
</file>