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57" r:id="rId4"/>
    <p:sldId id="258" r:id="rId5"/>
    <p:sldId id="261" r:id="rId6"/>
    <p:sldId id="259" r:id="rId7"/>
    <p:sldId id="260" r:id="rId8"/>
    <p:sldId id="262" r:id="rId9"/>
    <p:sldId id="267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4FFACF-EA49-413E-B2E2-1F62E4CA45F8}" type="datetimeFigureOut">
              <a:rPr lang="ru-RU" smtClean="0"/>
              <a:pPr/>
              <a:t>21.11.2011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7F12C5A-6D55-49AA-AE16-0DD954EC4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540568" y="548680"/>
            <a:ext cx="10369152" cy="4464496"/>
          </a:xfrm>
        </p:spPr>
        <p:txBody>
          <a:bodyPr>
            <a:noAutofit/>
          </a:bodyPr>
          <a:lstStyle/>
          <a:p>
            <a:r>
              <a:rPr lang="ru-RU" sz="8000" dirty="0" err="1"/>
              <a:t>Диофа́нт</a:t>
            </a:r>
            <a:r>
              <a:rPr lang="ru-RU" sz="8000" dirty="0"/>
              <a:t> </a:t>
            </a:r>
            <a:r>
              <a:rPr lang="ru-RU" sz="8000" dirty="0" err="1"/>
              <a:t>Александри́йский</a:t>
            </a:r>
            <a:r>
              <a:rPr lang="ru-RU" sz="8000" dirty="0"/>
              <a:t>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05600"/>
          </a:xfrm>
        </p:spPr>
        <p:txBody>
          <a:bodyPr>
            <a:noAutofit/>
          </a:bodyPr>
          <a:lstStyle/>
          <a:p>
            <a:r>
              <a:rPr lang="ru-RU" sz="4000" dirty="0" smtClean="0"/>
              <a:t>Большую часть своей жизни Диофант Александрийский посвятил изучению алгебраических уравнений в целых числах. В основном труде «Арифметика» (сохранились 6 книг из 13) дал решение задач, приводящихся к т. н. диофантовым </a:t>
            </a:r>
            <a:r>
              <a:rPr lang="ru-RU" sz="4000" dirty="0" smtClean="0"/>
              <a:t>уравнениям</a:t>
            </a:r>
            <a:r>
              <a:rPr lang="en-US" sz="4000" dirty="0" smtClean="0"/>
              <a:t>.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7056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В дошедших до нас книгах «Арифметика» содержатся задачи и решения, в которых Диофант поясняет, как выбрать неизвестное, чтобы решить уравнение вида </a:t>
            </a:r>
            <a:r>
              <a:rPr lang="ru-RU" sz="4000" dirty="0" err="1" smtClean="0"/>
              <a:t>ax=b</a:t>
            </a:r>
            <a:r>
              <a:rPr lang="ru-RU" sz="4000" dirty="0" smtClean="0"/>
              <a:t> или ax</a:t>
            </a:r>
            <a:r>
              <a:rPr lang="ru-RU" sz="4000" baseline="30000" dirty="0" smtClean="0"/>
              <a:t>2</a:t>
            </a:r>
            <a:r>
              <a:rPr lang="ru-RU" sz="4000" dirty="0" smtClean="0"/>
              <a:t>=b. Способы решения полных квадратных уравнений изложены в книгах, которые не сохранились.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br>
              <a:rPr lang="ru-RU" sz="4000" dirty="0" smtClean="0"/>
            </a:br>
            <a:r>
              <a:rPr lang="ru-RU" sz="4000" dirty="0" smtClean="0"/>
              <a:t>Также Диофант ввел буквенную символику в алгебру.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otebook\Desktop\240px-Diophantus-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602" y="1"/>
            <a:ext cx="4245886" cy="6858000"/>
          </a:xfrm>
          <a:prstGeom prst="rect">
            <a:avLst/>
          </a:prstGeom>
          <a:noFill/>
        </p:spPr>
      </p:pic>
      <p:pic>
        <p:nvPicPr>
          <p:cNvPr id="2051" name="Picture 3" descr="C:\Users\Notebook\Desktop\Диофант Александрийский Арифметика и книга о многоугольных числах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4201911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otebook\Desktop\220px-Diophant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0"/>
            <a:ext cx="567172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5242594"/>
          </a:xfrm>
        </p:spPr>
        <p:txBody>
          <a:bodyPr>
            <a:normAutofit fontScale="90000"/>
          </a:bodyPr>
          <a:lstStyle/>
          <a:p>
            <a:r>
              <a:rPr lang="ru-RU" sz="5300" dirty="0" err="1"/>
              <a:t>Диофа́нт</a:t>
            </a:r>
            <a:r>
              <a:rPr lang="ru-RU" sz="5300" dirty="0"/>
              <a:t> </a:t>
            </a:r>
            <a:r>
              <a:rPr lang="ru-RU" sz="5300" dirty="0" err="1"/>
              <a:t>Александри́йский</a:t>
            </a:r>
            <a:r>
              <a:rPr lang="ru-RU" sz="5300" dirty="0"/>
              <a:t> </a:t>
            </a:r>
            <a:r>
              <a:rPr lang="en-US" sz="5300" dirty="0" smtClean="0"/>
              <a:t>                </a:t>
            </a:r>
            <a:r>
              <a:rPr lang="ru-RU" sz="5300" dirty="0" smtClean="0"/>
              <a:t>(</a:t>
            </a:r>
            <a:r>
              <a:rPr lang="ru-RU" sz="5300" dirty="0" err="1"/>
              <a:t>др.-греч</a:t>
            </a:r>
            <a:r>
              <a:rPr lang="ru-RU" sz="5300" dirty="0"/>
              <a:t>.  </a:t>
            </a:r>
            <a:r>
              <a:rPr lang="ru-RU" sz="5300" dirty="0" err="1"/>
              <a:t>Διόφαντος ὁ Ἀλεξανδρεύς; </a:t>
            </a:r>
            <a:r>
              <a:rPr lang="ru-RU" sz="5300" dirty="0"/>
              <a:t>лат. </a:t>
            </a:r>
            <a:r>
              <a:rPr lang="ru-RU" sz="5300" dirty="0" err="1"/>
              <a:t>Diophantus</a:t>
            </a:r>
            <a:r>
              <a:rPr lang="ru-RU" sz="5300" dirty="0"/>
              <a:t>) — древнегреческий математик,  живший предположительно </a:t>
            </a:r>
            <a:r>
              <a:rPr lang="en-US" sz="5300" dirty="0" smtClean="0"/>
              <a:t>                  </a:t>
            </a:r>
            <a:r>
              <a:rPr lang="ru-RU" sz="5300" dirty="0" smtClean="0"/>
              <a:t>в </a:t>
            </a:r>
            <a:r>
              <a:rPr lang="ru-RU" sz="5300" dirty="0"/>
              <a:t>III веке н. э.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3672408"/>
          </a:xfrm>
        </p:spPr>
        <p:txBody>
          <a:bodyPr>
            <a:normAutofit fontScale="90000"/>
          </a:bodyPr>
          <a:lstStyle/>
          <a:p>
            <a:r>
              <a:rPr lang="ru-RU" dirty="0"/>
              <a:t>О подробностях его жизни практически ничего не известно. </a:t>
            </a:r>
            <a:r>
              <a:rPr lang="en-US" dirty="0" smtClean="0"/>
              <a:t>                   </a:t>
            </a:r>
            <a:r>
              <a:rPr lang="ru-RU" dirty="0" smtClean="0"/>
              <a:t>С </a:t>
            </a:r>
            <a:r>
              <a:rPr lang="ru-RU" dirty="0"/>
              <a:t>одной стороны, Диофант цитирует </a:t>
            </a:r>
            <a:r>
              <a:rPr lang="ru-RU" dirty="0" err="1" smtClean="0"/>
              <a:t>Гипсикла</a:t>
            </a:r>
            <a:r>
              <a:rPr lang="en-US" dirty="0" smtClean="0"/>
              <a:t> </a:t>
            </a:r>
            <a:r>
              <a:rPr lang="ru-RU" dirty="0" smtClean="0"/>
              <a:t>(II </a:t>
            </a:r>
            <a:r>
              <a:rPr lang="ru-RU" dirty="0"/>
              <a:t>век до н. э.); с другой стороны, о Диофанте пишет </a:t>
            </a:r>
            <a:r>
              <a:rPr lang="ru-RU" dirty="0" err="1"/>
              <a:t>Теон</a:t>
            </a:r>
            <a:r>
              <a:rPr lang="ru-RU" dirty="0"/>
              <a:t> Александрийский (около </a:t>
            </a:r>
            <a:r>
              <a:rPr lang="ru-RU" dirty="0" smtClean="0"/>
              <a:t>350 года</a:t>
            </a:r>
            <a:r>
              <a:rPr lang="en-US" dirty="0" smtClean="0"/>
              <a:t> </a:t>
            </a:r>
            <a:r>
              <a:rPr lang="ru-RU" dirty="0" smtClean="0"/>
              <a:t>н</a:t>
            </a:r>
            <a:r>
              <a:rPr lang="ru-RU" dirty="0"/>
              <a:t>. э.), — откуда можно сделать вывод, что его жизнь протекала в границах этого периода.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962674"/>
          </a:xfrm>
        </p:spPr>
        <p:txBody>
          <a:bodyPr>
            <a:noAutofit/>
          </a:bodyPr>
          <a:lstStyle/>
          <a:p>
            <a:r>
              <a:rPr lang="ru-RU" dirty="0" smtClean="0"/>
              <a:t>Возможное уточнение времени жизни Диофанта основано на том, что его Арифметика посвящена «</a:t>
            </a:r>
            <a:r>
              <a:rPr lang="ru-RU" dirty="0" err="1" smtClean="0"/>
              <a:t>достопочтеннейшему</a:t>
            </a:r>
            <a:r>
              <a:rPr lang="ru-RU" dirty="0" smtClean="0"/>
              <a:t> Дионисию». Полагают, что этот Дионисий — не кто иной, как епископ Дионисий Александрийский, живший в середине III в. н.э.</a:t>
            </a:r>
            <a:endParaRPr lang="ru-RU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Autofit/>
          </a:bodyPr>
          <a:lstStyle/>
          <a:p>
            <a:r>
              <a:rPr lang="ru-RU" sz="8000" dirty="0"/>
              <a:t>В честь Диофанта назван кратер на Луне.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459432"/>
            <a:ext cx="9144000" cy="7920880"/>
          </a:xfrm>
        </p:spPr>
        <p:txBody>
          <a:bodyPr>
            <a:normAutofit fontScale="90000"/>
          </a:bodyPr>
          <a:lstStyle/>
          <a:p>
            <a:r>
              <a:rPr lang="ru-RU" sz="31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31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Палатинской</a:t>
            </a:r>
            <a:r>
              <a:rPr lang="ru-RU" sz="31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антологии содержится эпиграмма-задача, из которой можно сделать вывод, что Диофант прожил 84 года</a:t>
            </a:r>
            <a:r>
              <a:rPr lang="ru-RU" sz="31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ru-RU" sz="27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700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Прах Диофанта гробница покоит; дивись ей и камень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Мудрым искусством его скажет усопшего век.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Волей богов шестую часть жизни он прожил ребенком.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половину шестой встретил с пушком на щеках.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Только минула седьмая, с подругой он обручился.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нею, пять лет проведя, сына дождался мудрец;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Только полжизни отцовской возлюбленный сын его прожил.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Отнят он был у отца ранней могилой своей.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Дважды два года родитель оплакивал тяжкое горе,</a:t>
            </a:r>
            <a:b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Тут и увидел предел жизни печальной своей.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96536" cy="6858000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Задачу можно решить по действиям: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Часть жизни Диофанта, протекшая от его рождения до женитьбы, выразится </a:t>
            </a:r>
            <a:r>
              <a:rPr lang="ru-RU" sz="3600" dirty="0" smtClean="0"/>
              <a:t>суммой дробей</a:t>
            </a:r>
            <a:r>
              <a:rPr lang="ru-RU" sz="3600" dirty="0"/>
              <a:t>:   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1/6 +1/12+ 1/7 + 1/2  = 75/84 = 25/28</a:t>
            </a:r>
            <a:br>
              <a:rPr lang="ru-RU" sz="4000" dirty="0"/>
            </a:br>
            <a:r>
              <a:rPr lang="ru-RU" sz="4000" dirty="0"/>
              <a:t>часть его жизни от женитьбы до смерти выразится разностью</a:t>
            </a:r>
            <a:br>
              <a:rPr lang="ru-RU" sz="4000" dirty="0"/>
            </a:br>
            <a:r>
              <a:rPr lang="ru-RU" sz="4000" dirty="0"/>
              <a:t>1 - 25/28 = 3/28</a:t>
            </a:r>
            <a:br>
              <a:rPr lang="ru-RU" sz="4000" dirty="0"/>
            </a:br>
            <a:r>
              <a:rPr lang="ru-RU" sz="4000" dirty="0"/>
              <a:t>и эта часть жизни от </a:t>
            </a:r>
            <a:r>
              <a:rPr lang="ru-RU" sz="4000" dirty="0" smtClean="0"/>
              <a:t>женитьбы  </a:t>
            </a:r>
            <a:r>
              <a:rPr lang="ru-RU" sz="4000" dirty="0"/>
              <a:t>до смерти равна</a:t>
            </a:r>
            <a:br>
              <a:rPr lang="ru-RU" sz="4000" dirty="0"/>
            </a:br>
            <a:r>
              <a:rPr lang="ru-RU" sz="4000" dirty="0"/>
              <a:t>5+4=9</a:t>
            </a:r>
            <a:br>
              <a:rPr lang="ru-RU" sz="4000" dirty="0"/>
            </a:br>
            <a:r>
              <a:rPr lang="ru-RU" sz="4000" dirty="0"/>
              <a:t>Получаем 9: 3/28 = 84.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Самый распространенный способ решения данной задачи - составление уравнения:</a:t>
            </a:r>
            <a:br>
              <a:rPr lang="ru-RU" dirty="0" smtClean="0"/>
            </a:br>
            <a:r>
              <a:rPr lang="ru-RU" dirty="0" smtClean="0"/>
              <a:t>Примем за </a:t>
            </a:r>
            <a:r>
              <a:rPr lang="ru-RU" dirty="0" err="1" smtClean="0"/>
              <a:t>х-возраст</a:t>
            </a:r>
            <a:r>
              <a:rPr lang="ru-RU" dirty="0" smtClean="0"/>
              <a:t> Диофанта, тогда можем составить уравнение:</a:t>
            </a:r>
            <a:br>
              <a:rPr lang="ru-RU" dirty="0" smtClean="0"/>
            </a:br>
            <a:r>
              <a:rPr lang="ru-RU" dirty="0" err="1" smtClean="0"/>
              <a:t>х</a:t>
            </a:r>
            <a:r>
              <a:rPr lang="ru-RU" dirty="0" smtClean="0"/>
              <a:t>/6 +  </a:t>
            </a:r>
            <a:r>
              <a:rPr lang="ru-RU" dirty="0" err="1" smtClean="0"/>
              <a:t>х</a:t>
            </a:r>
            <a:r>
              <a:rPr lang="ru-RU" dirty="0" smtClean="0"/>
              <a:t>/12 + </a:t>
            </a:r>
            <a:r>
              <a:rPr lang="ru-RU" dirty="0" err="1" smtClean="0"/>
              <a:t>х</a:t>
            </a:r>
            <a:r>
              <a:rPr lang="ru-RU" dirty="0" smtClean="0"/>
              <a:t>/7 + 5+ </a:t>
            </a:r>
            <a:r>
              <a:rPr lang="ru-RU" dirty="0" err="1" smtClean="0"/>
              <a:t>х</a:t>
            </a:r>
            <a:r>
              <a:rPr lang="ru-RU" dirty="0" smtClean="0"/>
              <a:t>/2 +4 + </a:t>
            </a:r>
            <a:r>
              <a:rPr lang="ru-RU" dirty="0" err="1" smtClean="0"/>
              <a:t>=х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14х/84+ 7х/84 + 12х/84+42х/84-84х/84 = - 9;</a:t>
            </a:r>
            <a:br>
              <a:rPr lang="ru-RU" dirty="0" smtClean="0"/>
            </a:br>
            <a:r>
              <a:rPr lang="ru-RU" dirty="0" smtClean="0"/>
              <a:t>-9х/84 = - 9;</a:t>
            </a:r>
            <a:br>
              <a:rPr lang="ru-RU" dirty="0" smtClean="0"/>
            </a:br>
            <a:r>
              <a:rPr lang="ru-RU" dirty="0" err="1" smtClean="0"/>
              <a:t>х</a:t>
            </a:r>
            <a:r>
              <a:rPr lang="ru-RU" dirty="0" smtClean="0"/>
              <a:t> = 84.</a:t>
            </a:r>
            <a:endParaRPr lang="ru-RU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5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FC000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251</Words>
  <Application>Microsoft Office PowerPoint</Application>
  <PresentationFormat>Экран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Диофа́нт Александри́йский </vt:lpstr>
      <vt:lpstr>Слайд 2</vt:lpstr>
      <vt:lpstr>Диофа́нт Александри́йский                 (др.-греч.  Διόφαντος ὁ Ἀλεξανδρεύς; лат. Diophantus) — древнегреческий математик,  живший предположительно                   в III веке н. э. </vt:lpstr>
      <vt:lpstr>О подробностях его жизни практически ничего не известно.                    С одной стороны, Диофант цитирует Гипсикла (II век до н. э.); с другой стороны, о Диофанте пишет Теон Александрийский (около 350 года н. э.), — откуда можно сделать вывод, что его жизнь протекала в границах этого периода.  </vt:lpstr>
      <vt:lpstr>Возможное уточнение времени жизни Диофанта основано на том, что его Арифметика посвящена «достопочтеннейшему Дионисию». Полагают, что этот Дионисий — не кто иной, как епископ Дионисий Александрийский, живший в середине III в. н.э.</vt:lpstr>
      <vt:lpstr>В честь Диофанта назван кратер на Луне.</vt:lpstr>
      <vt:lpstr>В Палатинской антологии содержится эпиграмма-задача, из которой можно сделать вывод, что Диофант прожил 84 года:  Прах Диофанта гробница покоит; дивись ей и камень  Мудрым искусством его скажет усопшего век.  Волей богов шестую часть жизни он прожил ребенком.  И половину шестой встретил с пушком на щеках.  Только минула седьмая, с подругой он обручился.  С нею, пять лет проведя, сына дождался мудрец;  Только полжизни отцовской возлюбленный сын его прожил.  Отнят он был у отца ранней могилой своей.  Дважды два года родитель оплакивал тяжкое горе,  Тут и увидел предел жизни печальной своей. </vt:lpstr>
      <vt:lpstr>Задачу можно решить по действиям: Часть жизни Диофанта, протекшая от его рождения до женитьбы, выразится суммой дробей:    1/6 +1/12+ 1/7 + 1/2  = 75/84 = 25/28 часть его жизни от женитьбы до смерти выразится разностью 1 - 25/28 = 3/28 и эта часть жизни от женитьбы  до смерти равна 5+4=9 Получаем 9: 3/28 = 84. </vt:lpstr>
      <vt:lpstr>Самый распространенный способ решения данной задачи - составление уравнения: Примем за х-возраст Диофанта, тогда можем составить уравнение: х/6 +  х/12 + х/7 + 5+ х/2 +4 + =х; 14х/84+ 7х/84 + 12х/84+42х/84-84х/84 = - 9; -9х/84 = - 9; х = 84.</vt:lpstr>
      <vt:lpstr>Большую часть своей жизни Диофант Александрийский посвятил изучению алгебраических уравнений в целых числах. В основном труде «Арифметика» (сохранились 6 книг из 13) дал решение задач, приводящихся к т. н. диофантовым уравнениям.  </vt:lpstr>
      <vt:lpstr>В дошедших до нас книгах «Арифметика» содержатся задачи и решения, в которых Диофант поясняет, как выбрать неизвестное, чтобы решить уравнение вида ax=b или ax2=b. Способы решения полных квадратных уравнений изложены в книгах, которые не сохранились.   Также Диофант ввел буквенную символику в алгебру. 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Диофа́нт Александри́йский</dc:title>
  <dc:creator>Notebook</dc:creator>
  <cp:lastModifiedBy>Notebook</cp:lastModifiedBy>
  <cp:revision>7</cp:revision>
  <dcterms:created xsi:type="dcterms:W3CDTF">2011-11-20T10:11:40Z</dcterms:created>
  <dcterms:modified xsi:type="dcterms:W3CDTF">2011-11-21T19:43:46Z</dcterms:modified>
</cp:coreProperties>
</file>