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3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484784"/>
            <a:ext cx="7117180" cy="1470025"/>
          </a:xfrm>
        </p:spPr>
        <p:txBody>
          <a:bodyPr/>
          <a:lstStyle/>
          <a:p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564904"/>
            <a:ext cx="4419600" cy="2218928"/>
          </a:xfrm>
        </p:spPr>
        <p:txBody>
          <a:bodyPr>
            <a:normAutofit/>
          </a:bodyPr>
          <a:lstStyle/>
          <a:p>
            <a:r>
              <a:rPr lang="ru-RU" sz="4000" b="1" dirty="0" err="1"/>
              <a:t>Значення</a:t>
            </a:r>
            <a:r>
              <a:rPr lang="ru-RU" sz="4000" b="1" dirty="0"/>
              <a:t> </a:t>
            </a:r>
            <a:r>
              <a:rPr lang="ru-RU" sz="4000" b="1" dirty="0" err="1"/>
              <a:t>кольору</a:t>
            </a:r>
            <a:r>
              <a:rPr lang="ru-RU" sz="4000" b="1" dirty="0"/>
              <a:t> в </a:t>
            </a:r>
            <a:r>
              <a:rPr lang="ru-RU" sz="4000" b="1" dirty="0" err="1"/>
              <a:t>оздобленні</a:t>
            </a:r>
            <a:r>
              <a:rPr lang="ru-RU" sz="4000" b="1" dirty="0"/>
              <a:t> </a:t>
            </a:r>
            <a:r>
              <a:rPr lang="ru-RU" sz="4000" b="1" dirty="0" err="1"/>
              <a:t>житла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65726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74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2088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06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7686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33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4664"/>
            <a:ext cx="85725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08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676875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30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ПОМАРАНЧЕВИЙ: </a:t>
            </a:r>
            <a:r>
              <a:rPr lang="ru-RU" dirty="0" err="1"/>
              <a:t>гордість</a:t>
            </a:r>
            <a:r>
              <a:rPr lang="ru-RU" dirty="0"/>
              <a:t> без </a:t>
            </a:r>
            <a:r>
              <a:rPr lang="ru-RU" dirty="0" err="1"/>
              <a:t>упереджень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1"/>
            <a:ext cx="6552728" cy="3412975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Помаранчевий</a:t>
            </a:r>
            <a:r>
              <a:rPr lang="ru-RU" dirty="0" smtClean="0"/>
              <a:t> </a:t>
            </a:r>
            <a:r>
              <a:rPr lang="ru-RU" dirty="0" err="1"/>
              <a:t>колір</a:t>
            </a:r>
            <a:r>
              <a:rPr lang="ru-RU" dirty="0"/>
              <a:t> - один з </a:t>
            </a:r>
            <a:r>
              <a:rPr lang="ru-RU" dirty="0" err="1"/>
              <a:t>кращих</a:t>
            </a:r>
            <a:r>
              <a:rPr lang="ru-RU" dirty="0"/>
              <a:t> </a:t>
            </a:r>
            <a:r>
              <a:rPr lang="ru-RU" dirty="0" err="1"/>
              <a:t>кольорів</a:t>
            </a:r>
            <a:r>
              <a:rPr lang="ru-RU" dirty="0"/>
              <a:t> для </a:t>
            </a:r>
            <a:r>
              <a:rPr lang="ru-RU" dirty="0" err="1"/>
              <a:t>інтер'єру</a:t>
            </a:r>
            <a:r>
              <a:rPr lang="ru-RU" dirty="0"/>
              <a:t>, тому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несе</a:t>
            </a:r>
            <a:r>
              <a:rPr lang="ru-RU" dirty="0"/>
              <a:t> в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поєднання</a:t>
            </a:r>
            <a:r>
              <a:rPr lang="ru-RU" dirty="0"/>
              <a:t> </a:t>
            </a:r>
            <a:r>
              <a:rPr lang="ru-RU" dirty="0" err="1"/>
              <a:t>позитивних</a:t>
            </a:r>
            <a:r>
              <a:rPr lang="ru-RU" dirty="0"/>
              <a:t> характеристик </a:t>
            </a:r>
            <a:r>
              <a:rPr lang="ru-RU" dirty="0" err="1"/>
              <a:t>червоного</a:t>
            </a:r>
            <a:r>
              <a:rPr lang="ru-RU" dirty="0"/>
              <a:t> та </a:t>
            </a:r>
            <a:r>
              <a:rPr lang="ru-RU" dirty="0" err="1"/>
              <a:t>жовтого</a:t>
            </a:r>
            <a:r>
              <a:rPr lang="ru-RU" dirty="0"/>
              <a:t>: </a:t>
            </a:r>
            <a:r>
              <a:rPr lang="ru-RU" dirty="0" err="1"/>
              <a:t>оптимізм</a:t>
            </a:r>
            <a:r>
              <a:rPr lang="ru-RU" dirty="0"/>
              <a:t>, </a:t>
            </a:r>
            <a:r>
              <a:rPr lang="ru-RU" dirty="0" err="1"/>
              <a:t>енергію</a:t>
            </a:r>
            <a:r>
              <a:rPr lang="ru-RU" dirty="0"/>
              <a:t>, </a:t>
            </a:r>
            <a:r>
              <a:rPr lang="ru-RU" dirty="0" err="1"/>
              <a:t>відкритість</a:t>
            </a:r>
            <a:r>
              <a:rPr lang="ru-RU" dirty="0"/>
              <a:t>, теплоту і </a:t>
            </a:r>
            <a:r>
              <a:rPr lang="ru-RU" dirty="0" err="1"/>
              <a:t>дружелюбність</a:t>
            </a:r>
            <a:r>
              <a:rPr lang="ru-RU" dirty="0"/>
              <a:t>. У </a:t>
            </a:r>
            <a:r>
              <a:rPr lang="ru-RU" dirty="0" err="1"/>
              <a:t>помаранчевий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одягнені</a:t>
            </a:r>
            <a:r>
              <a:rPr lang="ru-RU" dirty="0"/>
              <a:t> </a:t>
            </a:r>
            <a:r>
              <a:rPr lang="ru-RU" dirty="0" err="1"/>
              <a:t>грецькі</a:t>
            </a:r>
            <a:r>
              <a:rPr lang="ru-RU" dirty="0"/>
              <a:t> </a:t>
            </a:r>
            <a:r>
              <a:rPr lang="ru-RU" dirty="0" err="1"/>
              <a:t>музи</a:t>
            </a:r>
            <a:r>
              <a:rPr lang="ru-RU" dirty="0"/>
              <a:t> і </a:t>
            </a:r>
            <a:r>
              <a:rPr lang="ru-RU" dirty="0" err="1"/>
              <a:t>римський</a:t>
            </a:r>
            <a:r>
              <a:rPr lang="ru-RU" dirty="0"/>
              <a:t> бог </a:t>
            </a:r>
            <a:r>
              <a:rPr lang="ru-RU" dirty="0" err="1"/>
              <a:t>виноробства</a:t>
            </a:r>
            <a:r>
              <a:rPr lang="ru-RU" dirty="0"/>
              <a:t> Бахус. У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помаранчевий</a:t>
            </a:r>
            <a:r>
              <a:rPr lang="ru-RU" dirty="0"/>
              <a:t> став символом </a:t>
            </a:r>
            <a:r>
              <a:rPr lang="ru-RU" dirty="0" err="1"/>
              <a:t>творчих</a:t>
            </a:r>
            <a:r>
              <a:rPr lang="ru-RU" dirty="0"/>
              <a:t> і </a:t>
            </a:r>
            <a:r>
              <a:rPr lang="ru-RU" dirty="0" err="1"/>
              <a:t>креативних</a:t>
            </a:r>
            <a:r>
              <a:rPr lang="ru-RU" dirty="0"/>
              <a:t> людей. </a:t>
            </a:r>
          </a:p>
        </p:txBody>
      </p:sp>
    </p:spTree>
    <p:extLst>
      <p:ext uri="{BB962C8B-B14F-4D97-AF65-F5344CB8AC3E}">
        <p14:creationId xmlns:p14="http://schemas.microsoft.com/office/powerpoint/2010/main" val="304460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648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24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8092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67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70485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24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0485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15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387926" cy="2480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08720"/>
            <a:ext cx="6480720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має</a:t>
            </a:r>
            <a:r>
              <a:rPr lang="ru-RU" dirty="0"/>
              <a:t>  </a:t>
            </a:r>
            <a:r>
              <a:rPr lang="ru-RU" dirty="0" err="1"/>
              <a:t>потужний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</a:t>
            </a:r>
            <a:r>
              <a:rPr lang="ru-RU" dirty="0" err="1"/>
              <a:t>психіку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залежать</a:t>
            </a:r>
            <a:r>
              <a:rPr lang="ru-RU" dirty="0"/>
              <a:t> </a:t>
            </a:r>
            <a:r>
              <a:rPr lang="ru-RU" dirty="0" err="1"/>
              <a:t>самопочуття</a:t>
            </a:r>
            <a:r>
              <a:rPr lang="ru-RU" dirty="0"/>
              <a:t> і </a:t>
            </a:r>
            <a:r>
              <a:rPr lang="ru-RU" dirty="0" err="1"/>
              <a:t>настрій</a:t>
            </a:r>
            <a:r>
              <a:rPr lang="ru-RU" dirty="0"/>
              <a:t>, </a:t>
            </a:r>
            <a:r>
              <a:rPr lang="ru-RU" dirty="0" err="1"/>
              <a:t>працездатність</a:t>
            </a:r>
            <a:r>
              <a:rPr lang="ru-RU" dirty="0"/>
              <a:t>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особисте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За </a:t>
            </a:r>
            <a:r>
              <a:rPr lang="ru-RU" dirty="0" err="1"/>
              <a:t>допомогою</a:t>
            </a:r>
            <a:r>
              <a:rPr lang="ru-RU" dirty="0"/>
              <a:t> одного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в </a:t>
            </a:r>
            <a:r>
              <a:rPr lang="ru-RU" dirty="0" err="1"/>
              <a:t>приміщенні</a:t>
            </a:r>
            <a:r>
              <a:rPr lang="ru-RU" dirty="0"/>
              <a:t> атмосферу затишку </a:t>
            </a:r>
            <a:r>
              <a:rPr lang="ru-RU" dirty="0" err="1"/>
              <a:t>чи</a:t>
            </a:r>
            <a:r>
              <a:rPr lang="ru-RU" dirty="0"/>
              <a:t> дискомфорту, </a:t>
            </a:r>
            <a:r>
              <a:rPr lang="ru-RU" dirty="0" err="1"/>
              <a:t>візуально</a:t>
            </a:r>
            <a:r>
              <a:rPr lang="ru-RU" dirty="0"/>
              <a:t> </a:t>
            </a:r>
            <a:r>
              <a:rPr lang="ru-RU" dirty="0" err="1"/>
              <a:t>зменшити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збільшити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, внести </a:t>
            </a:r>
            <a:r>
              <a:rPr lang="ru-RU" dirty="0" err="1"/>
              <a:t>динаміку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спокій</a:t>
            </a:r>
            <a:r>
              <a:rPr lang="ru-RU" dirty="0"/>
              <a:t>. Психологи </a:t>
            </a:r>
            <a:r>
              <a:rPr lang="ru-RU" dirty="0" err="1"/>
              <a:t>знають</a:t>
            </a:r>
            <a:r>
              <a:rPr lang="ru-RU" dirty="0"/>
              <a:t>, як </a:t>
            </a:r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відчувати</a:t>
            </a:r>
            <a:r>
              <a:rPr lang="ru-RU" dirty="0"/>
              <a:t> </a:t>
            </a:r>
            <a:r>
              <a:rPr lang="ru-RU" dirty="0" err="1"/>
              <a:t>радість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 </a:t>
            </a:r>
            <a:r>
              <a:rPr lang="ru-RU" dirty="0" err="1"/>
              <a:t>вдома</a:t>
            </a:r>
            <a:r>
              <a:rPr lang="ru-RU" dirty="0"/>
              <a:t>, 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в </a:t>
            </a:r>
            <a:r>
              <a:rPr lang="ru-RU" dirty="0" err="1"/>
              <a:t>гармонійному</a:t>
            </a:r>
            <a:r>
              <a:rPr lang="ru-RU" dirty="0"/>
              <a:t> </a:t>
            </a:r>
            <a:r>
              <a:rPr lang="ru-RU" dirty="0" err="1"/>
              <a:t>інтер'єрі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Вашим потребам та </a:t>
            </a:r>
            <a:r>
              <a:rPr lang="ru-RU" dirty="0" err="1"/>
              <a:t>емоційному</a:t>
            </a:r>
            <a:r>
              <a:rPr lang="ru-RU" dirty="0"/>
              <a:t> стану.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Кольорове</a:t>
            </a:r>
            <a:r>
              <a:rPr lang="ru-RU" dirty="0" smtClean="0"/>
              <a:t> </a:t>
            </a:r>
            <a:r>
              <a:rPr lang="ru-RU" dirty="0" err="1"/>
              <a:t>сприйняття</a:t>
            </a:r>
            <a:r>
              <a:rPr lang="ru-RU" dirty="0"/>
              <a:t> людей </a:t>
            </a:r>
            <a:r>
              <a:rPr lang="ru-RU" dirty="0" err="1"/>
              <a:t>залежить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емоційних</a:t>
            </a:r>
            <a:r>
              <a:rPr lang="ru-RU" dirty="0"/>
              <a:t> характеристик кожного </a:t>
            </a:r>
            <a:r>
              <a:rPr lang="ru-RU" dirty="0" err="1"/>
              <a:t>кольору</a:t>
            </a:r>
            <a:r>
              <a:rPr lang="ru-RU" dirty="0"/>
              <a:t>, але і </a:t>
            </a:r>
            <a:r>
              <a:rPr lang="ru-RU" dirty="0" err="1"/>
              <a:t>від</a:t>
            </a:r>
            <a:r>
              <a:rPr lang="ru-RU" dirty="0"/>
              <a:t> наших </a:t>
            </a:r>
            <a:r>
              <a:rPr lang="ru-RU" dirty="0" err="1"/>
              <a:t>суб'єктивних</a:t>
            </a:r>
            <a:r>
              <a:rPr lang="ru-RU" dirty="0"/>
              <a:t> </a:t>
            </a:r>
            <a:r>
              <a:rPr lang="ru-RU" dirty="0" err="1"/>
              <a:t>здібностей</a:t>
            </a:r>
            <a:r>
              <a:rPr lang="ru-RU" dirty="0"/>
              <a:t> </a:t>
            </a:r>
            <a:r>
              <a:rPr lang="ru-RU" dirty="0" err="1"/>
              <a:t>переживати</a:t>
            </a:r>
            <a:r>
              <a:rPr lang="ru-RU" dirty="0"/>
              <a:t> той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. </a:t>
            </a:r>
            <a:r>
              <a:rPr lang="ru-RU" dirty="0" err="1"/>
              <a:t>Важливу</a:t>
            </a:r>
            <a:r>
              <a:rPr lang="ru-RU" dirty="0"/>
              <a:t> роль </a:t>
            </a:r>
            <a:r>
              <a:rPr lang="ru-RU" dirty="0" err="1"/>
              <a:t>відіграє</a:t>
            </a:r>
            <a:r>
              <a:rPr lang="ru-RU" dirty="0"/>
              <a:t> і </a:t>
            </a:r>
            <a:r>
              <a:rPr lang="ru-RU" dirty="0" err="1"/>
              <a:t>традиційна</a:t>
            </a:r>
            <a:r>
              <a:rPr lang="ru-RU" dirty="0"/>
              <a:t> </a:t>
            </a:r>
            <a:r>
              <a:rPr lang="ru-RU" dirty="0" err="1"/>
              <a:t>національна</a:t>
            </a:r>
            <a:r>
              <a:rPr lang="ru-RU" dirty="0"/>
              <a:t> </a:t>
            </a:r>
            <a:r>
              <a:rPr lang="ru-RU" dirty="0" err="1"/>
              <a:t>символіка</a:t>
            </a:r>
            <a:r>
              <a:rPr lang="ru-RU" dirty="0"/>
              <a:t>, </a:t>
            </a:r>
            <a:r>
              <a:rPr lang="ru-RU" dirty="0" err="1"/>
              <a:t>іноді</a:t>
            </a:r>
            <a:r>
              <a:rPr lang="ru-RU" dirty="0"/>
              <a:t> схожа, а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протилежна</a:t>
            </a:r>
            <a:r>
              <a:rPr lang="ru-RU" dirty="0"/>
              <a:t> в </a:t>
            </a:r>
            <a:r>
              <a:rPr lang="ru-RU" dirty="0" err="1"/>
              <a:t>різних</a:t>
            </a:r>
            <a:r>
              <a:rPr lang="ru-RU" dirty="0"/>
              <a:t> культурах</a:t>
            </a:r>
          </a:p>
        </p:txBody>
      </p:sp>
    </p:spTree>
    <p:extLst>
      <p:ext uri="{BB962C8B-B14F-4D97-AF65-F5344CB8AC3E}">
        <p14:creationId xmlns:p14="http://schemas.microsoft.com/office/powerpoint/2010/main" val="239657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/>
              <a:t>СИНІЙ: символ </a:t>
            </a:r>
            <a:r>
              <a:rPr lang="ru-RU" sz="4400" dirty="0" err="1"/>
              <a:t>віри</a:t>
            </a:r>
            <a:r>
              <a:rPr lang="ru-RU" sz="4400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556792"/>
            <a:ext cx="5976664" cy="3484984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ru-RU" b="1" dirty="0" smtClean="0">
                <a:latin typeface="Arial"/>
              </a:rPr>
              <a:t> </a:t>
            </a:r>
            <a:r>
              <a:rPr lang="ru-RU" dirty="0">
                <a:latin typeface="Arial"/>
              </a:rPr>
              <a:t/>
            </a:r>
            <a:br>
              <a:rPr lang="ru-RU" dirty="0">
                <a:latin typeface="Arial"/>
              </a:rPr>
            </a:br>
            <a:r>
              <a:rPr lang="ru-RU" dirty="0" smtClean="0">
                <a:latin typeface="Arial"/>
              </a:rPr>
              <a:t>	</a:t>
            </a:r>
            <a:r>
              <a:rPr lang="ru-RU" dirty="0" err="1" smtClean="0">
                <a:latin typeface="Arial"/>
              </a:rPr>
              <a:t>Синій</a:t>
            </a:r>
            <a:r>
              <a:rPr lang="ru-RU" dirty="0" smtClean="0">
                <a:latin typeface="Arial"/>
              </a:rPr>
              <a:t> </a:t>
            </a:r>
            <a:r>
              <a:rPr lang="ru-RU" dirty="0" err="1">
                <a:latin typeface="Arial"/>
              </a:rPr>
              <a:t>колір</a:t>
            </a:r>
            <a:r>
              <a:rPr lang="ru-RU" dirty="0">
                <a:latin typeface="Arial"/>
              </a:rPr>
              <a:t> - </a:t>
            </a:r>
            <a:r>
              <a:rPr lang="ru-RU" dirty="0" err="1">
                <a:latin typeface="Arial"/>
              </a:rPr>
              <a:t>холодний</a:t>
            </a:r>
            <a:r>
              <a:rPr lang="ru-RU" dirty="0">
                <a:latin typeface="Arial"/>
              </a:rPr>
              <a:t> і </a:t>
            </a:r>
            <a:r>
              <a:rPr lang="ru-RU" dirty="0" err="1">
                <a:latin typeface="Arial"/>
              </a:rPr>
              <a:t>спокійний</a:t>
            </a:r>
            <a:r>
              <a:rPr lang="ru-RU" dirty="0">
                <a:latin typeface="Arial"/>
              </a:rPr>
              <a:t>. </a:t>
            </a:r>
            <a:r>
              <a:rPr lang="ru-RU" dirty="0" err="1">
                <a:latin typeface="Arial"/>
              </a:rPr>
              <a:t>Це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колір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ночі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надійності</a:t>
            </a:r>
            <a:r>
              <a:rPr lang="ru-RU" dirty="0">
                <a:latin typeface="Arial"/>
              </a:rPr>
              <a:t> та </a:t>
            </a:r>
            <a:r>
              <a:rPr lang="ru-RU" dirty="0" err="1">
                <a:latin typeface="Arial"/>
              </a:rPr>
              <a:t>сталості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довіри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класичності</a:t>
            </a:r>
            <a:r>
              <a:rPr lang="ru-RU" dirty="0">
                <a:latin typeface="Arial"/>
              </a:rPr>
              <a:t> і консерватизму. </a:t>
            </a:r>
            <a:r>
              <a:rPr lang="ru-RU" dirty="0" err="1">
                <a:latin typeface="Arial"/>
              </a:rPr>
              <a:t>Він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допомагає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сконцентруватись</a:t>
            </a:r>
            <a:r>
              <a:rPr lang="ru-RU" dirty="0">
                <a:latin typeface="Arial"/>
              </a:rPr>
              <a:t> на самому головному і є </a:t>
            </a:r>
            <a:r>
              <a:rPr lang="ru-RU" dirty="0" err="1">
                <a:latin typeface="Arial"/>
              </a:rPr>
              <a:t>джерелом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натхнення</a:t>
            </a:r>
            <a:r>
              <a:rPr lang="ru-RU" dirty="0">
                <a:latin typeface="Arial"/>
              </a:rPr>
              <a:t> і духовного </a:t>
            </a:r>
            <a:r>
              <a:rPr lang="ru-RU" dirty="0" err="1">
                <a:latin typeface="Arial"/>
              </a:rPr>
              <a:t>заспокоєння</a:t>
            </a:r>
            <a:r>
              <a:rPr lang="ru-RU" dirty="0">
                <a:latin typeface="Arial"/>
              </a:rPr>
              <a:t>. У </a:t>
            </a:r>
            <a:r>
              <a:rPr lang="ru-RU" dirty="0" err="1">
                <a:latin typeface="Arial"/>
              </a:rPr>
              <a:t>Візантії</a:t>
            </a:r>
            <a:r>
              <a:rPr lang="ru-RU" dirty="0">
                <a:latin typeface="Arial"/>
              </a:rPr>
              <a:t> темно-</a:t>
            </a:r>
            <a:r>
              <a:rPr lang="ru-RU" dirty="0" err="1">
                <a:latin typeface="Arial"/>
              </a:rPr>
              <a:t>синій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вважався</a:t>
            </a:r>
            <a:r>
              <a:rPr lang="ru-RU" dirty="0">
                <a:latin typeface="Arial"/>
              </a:rPr>
              <a:t> символом трансцендентного </a:t>
            </a:r>
            <a:r>
              <a:rPr lang="ru-RU" dirty="0" err="1">
                <a:latin typeface="Arial"/>
              </a:rPr>
              <a:t>світу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незбагненних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таємниць</a:t>
            </a:r>
            <a:r>
              <a:rPr lang="ru-RU" dirty="0">
                <a:latin typeface="Arial"/>
              </a:rPr>
              <a:t>. </a:t>
            </a:r>
            <a:br>
              <a:rPr lang="ru-RU" dirty="0">
                <a:latin typeface="Arial"/>
              </a:rPr>
            </a:br>
            <a:r>
              <a:rPr lang="ru-RU" dirty="0" smtClean="0">
                <a:latin typeface="Arial"/>
              </a:rPr>
              <a:t>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24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51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103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1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84887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10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1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БЛАКИТНИЙ: символ </a:t>
            </a:r>
            <a:r>
              <a:rPr lang="ru-RU" dirty="0" err="1"/>
              <a:t>духовності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556792"/>
            <a:ext cx="6480720" cy="384502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Блакитний</a:t>
            </a:r>
            <a:r>
              <a:rPr lang="ru-RU" dirty="0" smtClean="0"/>
              <a:t> </a:t>
            </a:r>
            <a:r>
              <a:rPr lang="ru-RU" dirty="0" err="1"/>
              <a:t>колір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неба, холоду, </a:t>
            </a:r>
            <a:r>
              <a:rPr lang="ru-RU" dirty="0" err="1"/>
              <a:t>льоду</a:t>
            </a:r>
            <a:r>
              <a:rPr lang="ru-RU" dirty="0"/>
              <a:t>, </a:t>
            </a:r>
            <a:r>
              <a:rPr lang="ru-RU" dirty="0" err="1"/>
              <a:t>чистоти</a:t>
            </a:r>
            <a:r>
              <a:rPr lang="ru-RU" dirty="0"/>
              <a:t> і </a:t>
            </a:r>
            <a:r>
              <a:rPr lang="ru-RU" dirty="0" err="1"/>
              <a:t>щирості</a:t>
            </a:r>
            <a:r>
              <a:rPr lang="ru-RU" dirty="0"/>
              <a:t>. В </a:t>
            </a:r>
            <a:r>
              <a:rPr lang="ru-RU" dirty="0" err="1"/>
              <a:t>давнину</a:t>
            </a:r>
            <a:r>
              <a:rPr lang="ru-RU" dirty="0"/>
              <a:t> на </a:t>
            </a:r>
            <a:r>
              <a:rPr lang="ru-RU" dirty="0" err="1"/>
              <a:t>Сході</a:t>
            </a:r>
            <a:r>
              <a:rPr lang="ru-RU" dirty="0"/>
              <a:t> </a:t>
            </a:r>
            <a:r>
              <a:rPr lang="ru-RU" dirty="0" err="1"/>
              <a:t>блакитний</a:t>
            </a:r>
            <a:r>
              <a:rPr lang="ru-RU" dirty="0"/>
              <a:t> любили і </a:t>
            </a:r>
            <a:r>
              <a:rPr lang="ru-RU" dirty="0" err="1"/>
              <a:t>шанували</a:t>
            </a:r>
            <a:r>
              <a:rPr lang="ru-RU" dirty="0"/>
              <a:t>, тому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символом </a:t>
            </a:r>
            <a:r>
              <a:rPr lang="ru-RU" dirty="0" err="1"/>
              <a:t>всьго</a:t>
            </a:r>
            <a:r>
              <a:rPr lang="ru-RU" dirty="0"/>
              <a:t> небесного і Божественного. </a:t>
            </a:r>
            <a:r>
              <a:rPr lang="ru-RU" dirty="0" err="1"/>
              <a:t>Блакитними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куполи</a:t>
            </a:r>
            <a:r>
              <a:rPr lang="ru-RU" dirty="0"/>
              <a:t> </a:t>
            </a:r>
            <a:r>
              <a:rPr lang="ru-RU" dirty="0" err="1"/>
              <a:t>церков</a:t>
            </a:r>
            <a:r>
              <a:rPr lang="ru-RU" dirty="0"/>
              <a:t> і </a:t>
            </a:r>
            <a:r>
              <a:rPr lang="ru-RU" dirty="0" err="1"/>
              <a:t>колір</a:t>
            </a:r>
            <a:r>
              <a:rPr lang="ru-RU" dirty="0"/>
              <a:t> плаща </a:t>
            </a:r>
            <a:r>
              <a:rPr lang="ru-RU" dirty="0" err="1"/>
              <a:t>Богоматері</a:t>
            </a:r>
            <a:r>
              <a:rPr lang="ru-RU" dirty="0"/>
              <a:t>.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блакитний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символом </a:t>
            </a:r>
            <a:r>
              <a:rPr lang="ru-RU" dirty="0" err="1"/>
              <a:t>романтичної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859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328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64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3284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70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7686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71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39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ЧЕРВОНИЙ:  </a:t>
            </a:r>
            <a:r>
              <a:rPr lang="ru-RU" dirty="0" err="1"/>
              <a:t>любов</a:t>
            </a:r>
            <a:r>
              <a:rPr lang="ru-RU" dirty="0"/>
              <a:t> і </a:t>
            </a:r>
            <a:r>
              <a:rPr lang="ru-RU" dirty="0" err="1"/>
              <a:t>матеріальна</a:t>
            </a:r>
            <a:r>
              <a:rPr lang="ru-RU" dirty="0"/>
              <a:t> сила</a:t>
            </a:r>
            <a:br>
              <a:rPr lang="ru-RU" dirty="0"/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463040"/>
            <a:ext cx="6336704" cy="4724400"/>
          </a:xfrm>
        </p:spPr>
        <p:txBody>
          <a:bodyPr>
            <a:normAutofit/>
          </a:bodyPr>
          <a:lstStyle/>
          <a:p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	</a:t>
            </a:r>
            <a:r>
              <a:rPr lang="ru-RU" sz="2400" dirty="0" err="1" smtClean="0"/>
              <a:t>Червоний</a:t>
            </a:r>
            <a:r>
              <a:rPr lang="ru-RU" sz="2400" dirty="0" smtClean="0"/>
              <a:t> </a:t>
            </a:r>
            <a:r>
              <a:rPr lang="ru-RU" sz="2400" dirty="0" err="1"/>
              <a:t>колір</a:t>
            </a:r>
            <a:r>
              <a:rPr lang="ru-RU" sz="2400" dirty="0"/>
              <a:t> - </a:t>
            </a:r>
            <a:r>
              <a:rPr lang="ru-RU" sz="2400" dirty="0" err="1"/>
              <a:t>зухвалий</a:t>
            </a:r>
            <a:r>
              <a:rPr lang="ru-RU" sz="2400" dirty="0"/>
              <a:t> і </a:t>
            </a:r>
            <a:r>
              <a:rPr lang="ru-RU" sz="2400" dirty="0" err="1"/>
              <a:t>чуттєвий</a:t>
            </a:r>
            <a:r>
              <a:rPr lang="ru-RU" sz="2400" dirty="0"/>
              <a:t>, з </a:t>
            </a:r>
            <a:r>
              <a:rPr lang="ru-RU" sz="2400" dirty="0" err="1"/>
              <a:t>енергетики</a:t>
            </a:r>
            <a:r>
              <a:rPr lang="ru-RU" sz="2400" dirty="0"/>
              <a:t> - другого за силою </a:t>
            </a:r>
            <a:r>
              <a:rPr lang="ru-RU" sz="2400" dirty="0" err="1"/>
              <a:t>колір</a:t>
            </a:r>
            <a:r>
              <a:rPr lang="ru-RU" sz="2400" dirty="0"/>
              <a:t>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чорного</a:t>
            </a:r>
            <a:r>
              <a:rPr lang="ru-RU" sz="2400" dirty="0"/>
              <a:t>.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стимулює</a:t>
            </a:r>
            <a:r>
              <a:rPr lang="ru-RU" sz="2400" dirty="0"/>
              <a:t>, </a:t>
            </a:r>
            <a:r>
              <a:rPr lang="ru-RU" sz="2400" dirty="0" err="1"/>
              <a:t>надає</a:t>
            </a:r>
            <a:r>
              <a:rPr lang="ru-RU" sz="2400" dirty="0"/>
              <a:t>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сильну</a:t>
            </a:r>
            <a:r>
              <a:rPr lang="ru-RU" sz="2400" dirty="0"/>
              <a:t>, але </a:t>
            </a:r>
            <a:r>
              <a:rPr lang="ru-RU" sz="2400" dirty="0" err="1"/>
              <a:t>дещо</a:t>
            </a:r>
            <a:r>
              <a:rPr lang="ru-RU" sz="2400" dirty="0"/>
              <a:t> </a:t>
            </a:r>
            <a:r>
              <a:rPr lang="ru-RU" sz="2400" dirty="0" err="1"/>
              <a:t>агресивну</a:t>
            </a:r>
            <a:r>
              <a:rPr lang="ru-RU" sz="2400" dirty="0"/>
              <a:t> </a:t>
            </a:r>
            <a:r>
              <a:rPr lang="ru-RU" sz="2400" dirty="0" err="1"/>
              <a:t>енергію</a:t>
            </a:r>
            <a:r>
              <a:rPr lang="ru-RU" sz="2400" dirty="0"/>
              <a:t>, </a:t>
            </a:r>
            <a:r>
              <a:rPr lang="ru-RU" sz="2400" dirty="0" err="1"/>
              <a:t>сприяє</a:t>
            </a:r>
            <a:r>
              <a:rPr lang="ru-RU" sz="2400" dirty="0"/>
              <a:t> </a:t>
            </a:r>
            <a:r>
              <a:rPr lang="ru-RU" sz="2400" dirty="0" err="1"/>
              <a:t>активності</a:t>
            </a:r>
            <a:r>
              <a:rPr lang="ru-RU" sz="2400" dirty="0"/>
              <a:t> і </a:t>
            </a:r>
            <a:r>
              <a:rPr lang="ru-RU" sz="2400" dirty="0" err="1"/>
              <a:t>впевненості</a:t>
            </a:r>
            <a:r>
              <a:rPr lang="ru-RU" sz="2400" dirty="0"/>
              <a:t>. У великих </a:t>
            </a:r>
            <a:r>
              <a:rPr lang="ru-RU" sz="2400" dirty="0" err="1"/>
              <a:t>кількостях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провокувати</a:t>
            </a:r>
            <a:r>
              <a:rPr lang="ru-RU" sz="2400" dirty="0"/>
              <a:t> </a:t>
            </a:r>
            <a:r>
              <a:rPr lang="ru-RU" sz="2400" dirty="0" err="1"/>
              <a:t>лють</a:t>
            </a:r>
            <a:r>
              <a:rPr lang="ru-RU" sz="2400" dirty="0"/>
              <a:t>, </a:t>
            </a:r>
            <a:r>
              <a:rPr lang="ru-RU" sz="2400" dirty="0" err="1"/>
              <a:t>гнів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185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ФІОЛЕТОВИЙ: </a:t>
            </a:r>
            <a:r>
              <a:rPr lang="ru-RU" dirty="0" err="1"/>
              <a:t>емоційне</a:t>
            </a:r>
            <a:r>
              <a:rPr lang="ru-RU" dirty="0"/>
              <a:t> </a:t>
            </a:r>
            <a:r>
              <a:rPr lang="ru-RU" dirty="0" err="1"/>
              <a:t>благочестя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772816"/>
            <a:ext cx="5976664" cy="3096345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Фіолетовий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самий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складний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містичний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веселки.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пов'язаний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з артистизмом, великими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ідеями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інтуїцією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містикою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сприяє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натхненню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співчуттю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чутливості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Символіка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фіолетового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мудрість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духовність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містика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натхнення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артистизм, благородство, закон,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влада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фанатизм,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відчуження</a:t>
            </a:r>
            <a:r>
              <a:rPr lang="ru-RU" sz="3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0872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4664"/>
            <a:ext cx="85725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26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94" y="836712"/>
            <a:ext cx="753172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64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7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62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71500"/>
            <a:ext cx="7632848" cy="580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27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ЗЕЛЕНИЙ: </a:t>
            </a:r>
            <a:r>
              <a:rPr lang="ru-RU" dirty="0" err="1"/>
              <a:t>гармонія</a:t>
            </a:r>
            <a:r>
              <a:rPr lang="ru-RU" dirty="0"/>
              <a:t> на </a:t>
            </a:r>
            <a:r>
              <a:rPr lang="ru-RU" dirty="0" err="1"/>
              <a:t>серці</a:t>
            </a:r>
            <a:r>
              <a:rPr lang="ru-RU" dirty="0"/>
              <a:t> і в </a:t>
            </a:r>
            <a:r>
              <a:rPr lang="ru-RU" dirty="0" err="1"/>
              <a:t>інтер'єрі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1"/>
            <a:ext cx="5544616" cy="34849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/>
              </a:rPr>
              <a:t/>
            </a:r>
            <a:br>
              <a:rPr lang="ru-RU" dirty="0">
                <a:latin typeface="Arial"/>
              </a:rPr>
            </a:br>
            <a:r>
              <a:rPr lang="ru-RU" dirty="0">
                <a:latin typeface="Arial"/>
              </a:rPr>
              <a:t/>
            </a:r>
            <a:br>
              <a:rPr lang="ru-RU" dirty="0">
                <a:latin typeface="Arial"/>
              </a:rPr>
            </a:br>
            <a:r>
              <a:rPr lang="ru-RU" dirty="0" smtClean="0">
                <a:latin typeface="Arial"/>
              </a:rPr>
              <a:t>	</a:t>
            </a:r>
            <a:r>
              <a:rPr lang="ru-RU" dirty="0" err="1" smtClean="0">
                <a:latin typeface="Arial"/>
              </a:rPr>
              <a:t>Зелений</a:t>
            </a:r>
            <a:r>
              <a:rPr lang="ru-RU" dirty="0" smtClean="0">
                <a:latin typeface="Arial"/>
              </a:rPr>
              <a:t> </a:t>
            </a:r>
            <a:r>
              <a:rPr lang="ru-RU" dirty="0">
                <a:latin typeface="Arial"/>
              </a:rPr>
              <a:t>- </a:t>
            </a:r>
            <a:r>
              <a:rPr lang="ru-RU" dirty="0" err="1">
                <a:latin typeface="Arial"/>
              </a:rPr>
              <a:t>це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колір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самої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природи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свободи</a:t>
            </a:r>
            <a:r>
              <a:rPr lang="ru-RU" dirty="0">
                <a:latin typeface="Arial"/>
              </a:rPr>
              <a:t>, символ </a:t>
            </a:r>
            <a:r>
              <a:rPr lang="ru-RU" dirty="0" err="1">
                <a:latin typeface="Arial"/>
              </a:rPr>
              <a:t>оновлення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відродження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вічного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життя</a:t>
            </a:r>
            <a:r>
              <a:rPr lang="ru-RU" dirty="0">
                <a:latin typeface="Arial"/>
              </a:rPr>
              <a:t>. </a:t>
            </a:r>
            <a:r>
              <a:rPr lang="ru-RU" dirty="0" err="1">
                <a:latin typeface="Arial"/>
              </a:rPr>
              <a:t>Це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колір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урівноважений</a:t>
            </a:r>
            <a:r>
              <a:rPr lang="ru-RU" dirty="0">
                <a:latin typeface="Arial"/>
              </a:rPr>
              <a:t> і </a:t>
            </a:r>
            <a:r>
              <a:rPr lang="ru-RU" dirty="0" err="1">
                <a:latin typeface="Arial"/>
              </a:rPr>
              <a:t>гармонійний</a:t>
            </a:r>
            <a:r>
              <a:rPr lang="ru-RU" dirty="0">
                <a:latin typeface="Arial"/>
              </a:rPr>
              <a:t>, тому </a:t>
            </a:r>
            <a:r>
              <a:rPr lang="ru-RU" dirty="0" err="1">
                <a:latin typeface="Arial"/>
              </a:rPr>
              <a:t>що</a:t>
            </a:r>
            <a:r>
              <a:rPr lang="ru-RU" dirty="0">
                <a:latin typeface="Arial"/>
              </a:rPr>
              <a:t> є </a:t>
            </a:r>
            <a:r>
              <a:rPr lang="ru-RU" dirty="0" err="1">
                <a:latin typeface="Arial"/>
              </a:rPr>
              <a:t>прикордонним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між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теплими</a:t>
            </a:r>
            <a:r>
              <a:rPr lang="ru-RU" dirty="0">
                <a:latin typeface="Arial"/>
              </a:rPr>
              <a:t> і </a:t>
            </a:r>
            <a:r>
              <a:rPr lang="ru-RU" dirty="0" err="1">
                <a:latin typeface="Arial"/>
              </a:rPr>
              <a:t>холодними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квітами</a:t>
            </a:r>
            <a:r>
              <a:rPr lang="ru-RU" dirty="0">
                <a:latin typeface="Arial"/>
              </a:rPr>
              <a:t>. </a:t>
            </a:r>
            <a:r>
              <a:rPr lang="ru-RU" dirty="0" smtClean="0">
                <a:latin typeface="Arial"/>
              </a:rPr>
              <a:t>	</a:t>
            </a:r>
            <a:r>
              <a:rPr lang="ru-RU" dirty="0">
                <a:latin typeface="Arial"/>
              </a:rPr>
              <a:t/>
            </a:r>
            <a:br>
              <a:rPr lang="ru-RU" dirty="0">
                <a:latin typeface="Arial"/>
              </a:rPr>
            </a:br>
            <a:r>
              <a:rPr lang="ru-RU" dirty="0" smtClean="0">
                <a:latin typeface="Arial"/>
              </a:rPr>
              <a:t>	За </a:t>
            </a:r>
            <a:r>
              <a:rPr lang="ru-RU" dirty="0" err="1">
                <a:latin typeface="Arial"/>
              </a:rPr>
              <a:t>кількістю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відтінків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зелений</a:t>
            </a:r>
            <a:r>
              <a:rPr lang="ru-RU" dirty="0">
                <a:latin typeface="Arial"/>
              </a:rPr>
              <a:t> - </a:t>
            </a:r>
            <a:r>
              <a:rPr lang="ru-RU" dirty="0" err="1">
                <a:latin typeface="Arial"/>
              </a:rPr>
              <a:t>самий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різноманітний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колір</a:t>
            </a:r>
            <a:r>
              <a:rPr lang="ru-RU" dirty="0">
                <a:latin typeface="Arial"/>
              </a:rPr>
              <a:t> спектра. </a:t>
            </a:r>
            <a:r>
              <a:rPr lang="ru-RU" dirty="0" err="1">
                <a:latin typeface="Arial"/>
              </a:rPr>
              <a:t>Салатовий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оливковий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колір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м'яти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зелений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трав'яний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морська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хвиля</a:t>
            </a:r>
            <a:r>
              <a:rPr lang="ru-RU" dirty="0">
                <a:latin typeface="Arial"/>
              </a:rPr>
              <a:t>, - </a:t>
            </a:r>
            <a:r>
              <a:rPr lang="ru-RU" dirty="0" err="1">
                <a:latin typeface="Arial"/>
              </a:rPr>
              <a:t>різні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відтінки</a:t>
            </a:r>
            <a:r>
              <a:rPr lang="ru-RU" dirty="0">
                <a:latin typeface="Arial"/>
              </a:rPr>
              <a:t> зеленого </a:t>
            </a:r>
            <a:r>
              <a:rPr lang="ru-RU" dirty="0" err="1">
                <a:latin typeface="Arial"/>
              </a:rPr>
              <a:t>мають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свої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нюанси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психологічного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впливу</a:t>
            </a:r>
            <a:r>
              <a:rPr lang="ru-RU" dirty="0">
                <a:latin typeface="Arial"/>
              </a:rPr>
              <a:t>, але </a:t>
            </a:r>
            <a:r>
              <a:rPr lang="ru-RU" dirty="0" err="1">
                <a:latin typeface="Arial"/>
              </a:rPr>
              <a:t>всі</a:t>
            </a:r>
            <a:r>
              <a:rPr lang="ru-RU" dirty="0">
                <a:latin typeface="Arial"/>
              </a:rPr>
              <a:t> вони </a:t>
            </a:r>
            <a:r>
              <a:rPr lang="ru-RU" dirty="0" err="1">
                <a:latin typeface="Arial"/>
              </a:rPr>
              <a:t>заспокоюють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розслаблюють</a:t>
            </a:r>
            <a:r>
              <a:rPr lang="ru-RU" dirty="0">
                <a:latin typeface="Arial"/>
              </a:rPr>
              <a:t>, </a:t>
            </a:r>
            <a:r>
              <a:rPr lang="ru-RU" dirty="0" err="1">
                <a:latin typeface="Arial"/>
              </a:rPr>
              <a:t>знімають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втому</a:t>
            </a:r>
            <a:r>
              <a:rPr lang="ru-RU" dirty="0">
                <a:latin typeface="Arial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98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5678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70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7811"/>
            <a:ext cx="7992888" cy="546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85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92888" cy="564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14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6" y="548680"/>
            <a:ext cx="7811045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80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0556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63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6206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РОЖЕВИЙ: </a:t>
            </a:r>
            <a:r>
              <a:rPr lang="ru-RU" dirty="0" err="1"/>
              <a:t>колір</a:t>
            </a:r>
            <a:r>
              <a:rPr lang="ru-RU" dirty="0"/>
              <a:t> не для </a:t>
            </a:r>
            <a:r>
              <a:rPr lang="ru-RU" dirty="0" err="1"/>
              <a:t>всіх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00200"/>
            <a:ext cx="6840760" cy="4525963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Рожевий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пасивний</a:t>
            </a:r>
            <a:r>
              <a:rPr lang="ru-RU" dirty="0"/>
              <a:t> з </a:t>
            </a:r>
            <a:r>
              <a:rPr lang="ru-RU" dirty="0" err="1"/>
              <a:t>кольорів</a:t>
            </a:r>
            <a:r>
              <a:rPr lang="ru-RU" dirty="0"/>
              <a:t> - </a:t>
            </a:r>
            <a:r>
              <a:rPr lang="ru-RU" dirty="0" err="1"/>
              <a:t>провокує</a:t>
            </a:r>
            <a:r>
              <a:rPr lang="ru-RU" dirty="0"/>
              <a:t> </a:t>
            </a:r>
            <a:r>
              <a:rPr lang="ru-RU" dirty="0" err="1"/>
              <a:t>привітність</a:t>
            </a:r>
            <a:r>
              <a:rPr lang="ru-RU" dirty="0"/>
              <a:t>, </a:t>
            </a:r>
            <a:r>
              <a:rPr lang="ru-RU" dirty="0" err="1"/>
              <a:t>інфантильність</a:t>
            </a:r>
            <a:r>
              <a:rPr lang="ru-RU" dirty="0"/>
              <a:t>, </a:t>
            </a:r>
            <a:r>
              <a:rPr lang="ru-RU" dirty="0" err="1"/>
              <a:t>знижує</a:t>
            </a:r>
            <a:r>
              <a:rPr lang="ru-RU" dirty="0"/>
              <a:t> </a:t>
            </a:r>
            <a:r>
              <a:rPr lang="ru-RU" dirty="0" err="1"/>
              <a:t>внутрішню</a:t>
            </a:r>
            <a:r>
              <a:rPr lang="ru-RU" dirty="0"/>
              <a:t> і </a:t>
            </a:r>
            <a:r>
              <a:rPr lang="ru-RU" dirty="0" err="1"/>
              <a:t>зовнішню</a:t>
            </a:r>
            <a:r>
              <a:rPr lang="ru-RU" dirty="0"/>
              <a:t> </a:t>
            </a:r>
            <a:r>
              <a:rPr lang="ru-RU" dirty="0" err="1"/>
              <a:t>агресивність</a:t>
            </a:r>
            <a:r>
              <a:rPr lang="ru-RU" dirty="0"/>
              <a:t>. </a:t>
            </a:r>
            <a:r>
              <a:rPr lang="ru-RU" dirty="0" err="1"/>
              <a:t>Рожевий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жіночна</a:t>
            </a:r>
            <a:r>
              <a:rPr lang="ru-RU" dirty="0"/>
              <a:t> </a:t>
            </a:r>
            <a:r>
              <a:rPr lang="ru-RU" dirty="0" err="1"/>
              <a:t>сутність</a:t>
            </a:r>
            <a:r>
              <a:rPr lang="ru-RU" dirty="0"/>
              <a:t>, символ </a:t>
            </a:r>
            <a:r>
              <a:rPr lang="ru-RU" dirty="0" err="1"/>
              <a:t>дитинства</a:t>
            </a:r>
            <a:r>
              <a:rPr lang="ru-RU" dirty="0"/>
              <a:t>, </a:t>
            </a:r>
            <a:r>
              <a:rPr lang="ru-RU" dirty="0" err="1"/>
              <a:t>невинності</a:t>
            </a:r>
            <a:r>
              <a:rPr lang="ru-RU" dirty="0"/>
              <a:t>, </a:t>
            </a:r>
            <a:r>
              <a:rPr lang="ru-RU" dirty="0" err="1"/>
              <a:t>мрії</a:t>
            </a:r>
            <a:r>
              <a:rPr lang="ru-RU" dirty="0"/>
              <a:t> і потреби в </a:t>
            </a:r>
            <a:r>
              <a:rPr lang="ru-RU" dirty="0" err="1"/>
              <a:t>любові</a:t>
            </a:r>
            <a:r>
              <a:rPr lang="ru-RU" dirty="0"/>
              <a:t>. </a:t>
            </a:r>
            <a:r>
              <a:rPr lang="ru-RU" dirty="0" err="1"/>
              <a:t>Рожевий</a:t>
            </a:r>
            <a:r>
              <a:rPr lang="ru-RU" dirty="0"/>
              <a:t> </a:t>
            </a:r>
            <a:r>
              <a:rPr lang="ru-RU" dirty="0" err="1"/>
              <a:t>заспокоює</a:t>
            </a:r>
            <a:r>
              <a:rPr lang="ru-RU" dirty="0"/>
              <a:t>, і </a:t>
            </a:r>
            <a:r>
              <a:rPr lang="ru-RU" dirty="0" err="1"/>
              <a:t>вважається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травленню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3111500"/>
            <a:ext cx="42243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16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9288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29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3690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18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1500"/>
            <a:ext cx="806489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65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800" y="2420888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dirty="0" smtClean="0"/>
              <a:t>Дякую за увагу!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2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40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36904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30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0" y="620688"/>
            <a:ext cx="820891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9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848872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09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689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ЖОВТИЙ: </a:t>
            </a:r>
            <a:r>
              <a:rPr lang="ru-RU" dirty="0" err="1"/>
              <a:t>мудрість</a:t>
            </a:r>
            <a:r>
              <a:rPr lang="ru-RU" dirty="0"/>
              <a:t> і </a:t>
            </a:r>
            <a:r>
              <a:rPr lang="ru-RU" dirty="0" err="1"/>
              <a:t>пізнання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556792"/>
            <a:ext cx="6408712" cy="3600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Жовтий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світлий</a:t>
            </a:r>
            <a:r>
              <a:rPr lang="ru-RU" dirty="0"/>
              <a:t> і "</a:t>
            </a:r>
            <a:r>
              <a:rPr lang="ru-RU" dirty="0" err="1"/>
              <a:t>щасливий</a:t>
            </a:r>
            <a:r>
              <a:rPr lang="ru-RU" dirty="0"/>
              <a:t>" </a:t>
            </a:r>
            <a:r>
              <a:rPr lang="ru-RU" dirty="0" err="1"/>
              <a:t>колір</a:t>
            </a:r>
            <a:r>
              <a:rPr lang="ru-RU" dirty="0"/>
              <a:t> спектра.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dirty="0" err="1"/>
              <a:t>світла</a:t>
            </a:r>
            <a:r>
              <a:rPr lang="ru-RU" dirty="0"/>
              <a:t>, тепла і </a:t>
            </a:r>
            <a:r>
              <a:rPr lang="ru-RU" dirty="0" err="1"/>
              <a:t>радості</a:t>
            </a:r>
            <a:r>
              <a:rPr lang="ru-RU" dirty="0"/>
              <a:t>, </a:t>
            </a:r>
            <a:r>
              <a:rPr lang="ru-RU" dirty="0" err="1"/>
              <a:t>мудрості</a:t>
            </a:r>
            <a:r>
              <a:rPr lang="ru-RU" dirty="0"/>
              <a:t> і </a:t>
            </a:r>
            <a:r>
              <a:rPr lang="ru-RU" dirty="0" err="1"/>
              <a:t>шляхетності</a:t>
            </a:r>
            <a:r>
              <a:rPr lang="ru-RU" dirty="0"/>
              <a:t>.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символіці</a:t>
            </a:r>
            <a:r>
              <a:rPr lang="ru-RU" dirty="0"/>
              <a:t> </a:t>
            </a:r>
            <a:r>
              <a:rPr lang="ru-RU" dirty="0" err="1"/>
              <a:t>жовтий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означав </a:t>
            </a:r>
            <a:r>
              <a:rPr lang="ru-RU" dirty="0" err="1"/>
              <a:t>божественне</a:t>
            </a:r>
            <a:r>
              <a:rPr lang="ru-RU" dirty="0"/>
              <a:t> </a:t>
            </a:r>
            <a:r>
              <a:rPr lang="ru-RU" dirty="0" err="1"/>
              <a:t>сонячне</a:t>
            </a:r>
            <a:r>
              <a:rPr lang="ru-RU" dirty="0"/>
              <a:t> </a:t>
            </a:r>
            <a:r>
              <a:rPr lang="ru-RU" dirty="0" err="1"/>
              <a:t>світло</a:t>
            </a:r>
            <a:r>
              <a:rPr lang="ru-RU" dirty="0"/>
              <a:t>, часто </a:t>
            </a:r>
            <a:r>
              <a:rPr lang="ru-RU" dirty="0" err="1"/>
              <a:t>використовувався</a:t>
            </a:r>
            <a:r>
              <a:rPr lang="ru-RU" dirty="0"/>
              <a:t> у </a:t>
            </a:r>
            <a:r>
              <a:rPr lang="ru-RU" dirty="0" err="1"/>
              <a:t>весільному</a:t>
            </a:r>
            <a:r>
              <a:rPr lang="ru-RU" dirty="0"/>
              <a:t> </a:t>
            </a:r>
            <a:r>
              <a:rPr lang="ru-RU" dirty="0" err="1"/>
              <a:t>вбранні</a:t>
            </a:r>
            <a:r>
              <a:rPr lang="ru-RU" dirty="0"/>
              <a:t> </a:t>
            </a:r>
            <a:r>
              <a:rPr lang="ru-RU" dirty="0" err="1"/>
              <a:t>нареченої</a:t>
            </a:r>
            <a:r>
              <a:rPr lang="ru-RU" dirty="0"/>
              <a:t>. </a:t>
            </a:r>
            <a:r>
              <a:rPr lang="ru-RU" dirty="0" err="1"/>
              <a:t>Починаючи</a:t>
            </a:r>
            <a:r>
              <a:rPr lang="ru-RU" dirty="0"/>
              <a:t> з 17 ст. у </a:t>
            </a:r>
            <a:r>
              <a:rPr lang="ru-RU" dirty="0" err="1"/>
              <a:t>жовтого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і негативна </a:t>
            </a:r>
            <a:r>
              <a:rPr lang="ru-RU" dirty="0" err="1"/>
              <a:t>символіка</a:t>
            </a:r>
            <a:r>
              <a:rPr lang="ru-RU" dirty="0"/>
              <a:t> (обман, </a:t>
            </a:r>
            <a:r>
              <a:rPr lang="ru-RU" dirty="0" err="1"/>
              <a:t>зрада</a:t>
            </a:r>
            <a:r>
              <a:rPr lang="ru-RU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збереглося</a:t>
            </a:r>
            <a:r>
              <a:rPr lang="ru-RU" dirty="0"/>
              <a:t> і до наших </a:t>
            </a:r>
            <a:r>
              <a:rPr lang="ru-RU" dirty="0" err="1"/>
              <a:t>днів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прикмета</a:t>
            </a:r>
            <a:r>
              <a:rPr lang="ru-RU" dirty="0"/>
              <a:t> не </a:t>
            </a:r>
            <a:r>
              <a:rPr lang="ru-RU" dirty="0" err="1"/>
              <a:t>дарувати</a:t>
            </a:r>
            <a:r>
              <a:rPr lang="ru-RU" dirty="0"/>
              <a:t> </a:t>
            </a:r>
            <a:r>
              <a:rPr lang="ru-RU" dirty="0" err="1"/>
              <a:t>коханим</a:t>
            </a:r>
            <a:r>
              <a:rPr lang="ru-RU" dirty="0"/>
              <a:t> </a:t>
            </a:r>
            <a:r>
              <a:rPr lang="ru-RU" dirty="0" err="1"/>
              <a:t>жовті</a:t>
            </a:r>
            <a:r>
              <a:rPr lang="ru-RU" dirty="0"/>
              <a:t> </a:t>
            </a:r>
            <a:r>
              <a:rPr lang="ru-RU" dirty="0" err="1"/>
              <a:t>квіти</a:t>
            </a:r>
            <a:r>
              <a:rPr lang="ru-RU" dirty="0"/>
              <a:t>). І все ж таки </a:t>
            </a:r>
            <a:r>
              <a:rPr lang="ru-RU" dirty="0" err="1"/>
              <a:t>жовтий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в </a:t>
            </a:r>
            <a:r>
              <a:rPr lang="ru-RU" dirty="0" err="1"/>
              <a:t>усіх</a:t>
            </a:r>
            <a:r>
              <a:rPr lang="ru-RU" dirty="0"/>
              <a:t> культурах </a:t>
            </a:r>
            <a:r>
              <a:rPr lang="ru-RU" dirty="0" err="1"/>
              <a:t>має</a:t>
            </a:r>
            <a:r>
              <a:rPr lang="ru-RU" dirty="0"/>
              <a:t> те ж </a:t>
            </a:r>
            <a:r>
              <a:rPr lang="ru-RU" dirty="0" err="1"/>
              <a:t>значення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і </a:t>
            </a:r>
            <a:r>
              <a:rPr lang="ru-RU" dirty="0" err="1"/>
              <a:t>золотий</a:t>
            </a:r>
            <a:r>
              <a:rPr lang="ru-RU" dirty="0"/>
              <a:t>, і </a:t>
            </a:r>
            <a:r>
              <a:rPr lang="ru-RU" dirty="0" err="1"/>
              <a:t>це</a:t>
            </a:r>
            <a:r>
              <a:rPr lang="ru-RU" dirty="0"/>
              <a:t> говорить про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однозначне</a:t>
            </a:r>
            <a:r>
              <a:rPr lang="ru-RU" dirty="0"/>
              <a:t> </a:t>
            </a:r>
            <a:r>
              <a:rPr lang="ru-RU" dirty="0" err="1"/>
              <a:t>позитивне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455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48</TotalTime>
  <Words>52</Words>
  <Application>Microsoft Office PowerPoint</Application>
  <PresentationFormat>Экран (4:3)</PresentationFormat>
  <Paragraphs>32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Паркет</vt:lpstr>
      <vt:lpstr>Презентация PowerPoint</vt:lpstr>
      <vt:lpstr>Презентация PowerPoint</vt:lpstr>
      <vt:lpstr>ЧЕРВОНИЙ:  любов і матеріальна сила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ЖОВТИЙ: мудрість і пізнання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ПОМАРАНЧЕВИЙ: гордість без упереджень </vt:lpstr>
      <vt:lpstr>Презентация PowerPoint</vt:lpstr>
      <vt:lpstr>Презентация PowerPoint</vt:lpstr>
      <vt:lpstr>Презентация PowerPoint</vt:lpstr>
      <vt:lpstr>Презентация PowerPoint</vt:lpstr>
      <vt:lpstr>СИНІЙ: символ віри  </vt:lpstr>
      <vt:lpstr>Презентация PowerPoint</vt:lpstr>
      <vt:lpstr>Презентация PowerPoint</vt:lpstr>
      <vt:lpstr>Презентация PowerPoint</vt:lpstr>
      <vt:lpstr>Презентация PowerPoint</vt:lpstr>
      <vt:lpstr>БЛАКИТНИЙ: символ духовності </vt:lpstr>
      <vt:lpstr>Презентация PowerPoint</vt:lpstr>
      <vt:lpstr>Презентация PowerPoint</vt:lpstr>
      <vt:lpstr>Презентация PowerPoint</vt:lpstr>
      <vt:lpstr>Презентация PowerPoint</vt:lpstr>
      <vt:lpstr>ФІОЛЕТОВИЙ: емоційне благочестя </vt:lpstr>
      <vt:lpstr>Презентация PowerPoint</vt:lpstr>
      <vt:lpstr>Презентация PowerPoint</vt:lpstr>
      <vt:lpstr>Презентация PowerPoint</vt:lpstr>
      <vt:lpstr>Презентация PowerPoint</vt:lpstr>
      <vt:lpstr>ЗЕЛЕНИЙ: гармонія на серці і в інтер'єрі </vt:lpstr>
      <vt:lpstr>Презентация PowerPoint</vt:lpstr>
      <vt:lpstr>Презентация PowerPoint</vt:lpstr>
      <vt:lpstr>Презентация PowerPoint</vt:lpstr>
      <vt:lpstr>Презентация PowerPoint</vt:lpstr>
      <vt:lpstr>РОЖЕВИЙ: колір не для всіх 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</dc:creator>
  <cp:lastModifiedBy>Степан</cp:lastModifiedBy>
  <cp:revision>7</cp:revision>
  <dcterms:created xsi:type="dcterms:W3CDTF">2013-11-16T12:32:36Z</dcterms:created>
  <dcterms:modified xsi:type="dcterms:W3CDTF">2013-11-16T17:16:01Z</dcterms:modified>
</cp:coreProperties>
</file>