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56" r:id="rId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14" autoAdjust="0"/>
  </p:normalViewPr>
  <p:slideViewPr>
    <p:cSldViewPr>
      <p:cViewPr varScale="1">
        <p:scale>
          <a:sx n="69" d="100"/>
          <a:sy n="69" d="100"/>
        </p:scale>
        <p:origin x="-71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AE94065-2ADD-4F74-98F4-EF72168D0C3A}" type="datetimeFigureOut">
              <a:rPr lang="uk-UA" smtClean="0"/>
              <a:t>14.02.2012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2B837D-1F8F-423D-A0AA-2AB3398FBFDC}"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AE94065-2ADD-4F74-98F4-EF72168D0C3A}" type="datetimeFigureOut">
              <a:rPr lang="uk-UA" smtClean="0"/>
              <a:t>14.02.2012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2B837D-1F8F-423D-A0AA-2AB3398FBFDC}"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AE94065-2ADD-4F74-98F4-EF72168D0C3A}" type="datetimeFigureOut">
              <a:rPr lang="uk-UA" smtClean="0"/>
              <a:t>14.02.2012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2B837D-1F8F-423D-A0AA-2AB3398FBFDC}"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AE94065-2ADD-4F74-98F4-EF72168D0C3A}" type="datetimeFigureOut">
              <a:rPr lang="uk-UA" smtClean="0"/>
              <a:t>14.02.2012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2B837D-1F8F-423D-A0AA-2AB3398FBFDC}"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E94065-2ADD-4F74-98F4-EF72168D0C3A}" type="datetimeFigureOut">
              <a:rPr lang="uk-UA" smtClean="0"/>
              <a:t>14.02.2012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B2B837D-1F8F-423D-A0AA-2AB3398FBFDC}"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AE94065-2ADD-4F74-98F4-EF72168D0C3A}" type="datetimeFigureOut">
              <a:rPr lang="uk-UA" smtClean="0"/>
              <a:t>14.02.2012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B2B837D-1F8F-423D-A0AA-2AB3398FBFDC}"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AE94065-2ADD-4F74-98F4-EF72168D0C3A}" type="datetimeFigureOut">
              <a:rPr lang="uk-UA" smtClean="0"/>
              <a:t>14.02.2012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B2B837D-1F8F-423D-A0AA-2AB3398FBFDC}"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AE94065-2ADD-4F74-98F4-EF72168D0C3A}" type="datetimeFigureOut">
              <a:rPr lang="uk-UA" smtClean="0"/>
              <a:t>14.02.2012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B2B837D-1F8F-423D-A0AA-2AB3398FBFDC}"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E94065-2ADD-4F74-98F4-EF72168D0C3A}" type="datetimeFigureOut">
              <a:rPr lang="uk-UA" smtClean="0"/>
              <a:t>14.02.2012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1B2B837D-1F8F-423D-A0AA-2AB3398FBFDC}"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AE94065-2ADD-4F74-98F4-EF72168D0C3A}" type="datetimeFigureOut">
              <a:rPr lang="uk-UA" smtClean="0"/>
              <a:t>14.02.2012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B2B837D-1F8F-423D-A0AA-2AB3398FBFDC}"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AE94065-2ADD-4F74-98F4-EF72168D0C3A}" type="datetimeFigureOut">
              <a:rPr lang="uk-UA" smtClean="0"/>
              <a:t>14.02.2012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B2B837D-1F8F-423D-A0AA-2AB3398FBFDC}"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AE94065-2ADD-4F74-98F4-EF72168D0C3A}" type="datetimeFigureOut">
              <a:rPr lang="uk-UA" smtClean="0"/>
              <a:t>14.02.2012</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B2B837D-1F8F-423D-A0AA-2AB3398FBFDC}"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5554960" cy="5314602"/>
          </a:xfrm>
        </p:spPr>
        <p:txBody>
          <a:bodyPr/>
          <a:lstStyle/>
          <a:p>
            <a:r>
              <a:rPr lang="en-US" dirty="0" smtClean="0"/>
              <a:t>My future profession – </a:t>
            </a:r>
            <a:br>
              <a:rPr lang="en-US" dirty="0" smtClean="0"/>
            </a:br>
            <a:r>
              <a:rPr lang="en-US" dirty="0" smtClean="0"/>
              <a:t>PROGRAMMER</a:t>
            </a:r>
            <a:endParaRPr lang="uk-UA" dirty="0"/>
          </a:p>
        </p:txBody>
      </p:sp>
    </p:spTree>
    <p:extLst>
      <p:ext uri="{BB962C8B-B14F-4D97-AF65-F5344CB8AC3E}">
        <p14:creationId xmlns:p14="http://schemas.microsoft.com/office/powerpoint/2010/main" val="401521704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03648" y="188640"/>
            <a:ext cx="6400800" cy="6408712"/>
          </a:xfrm>
        </p:spPr>
        <p:txBody>
          <a:bodyPr>
            <a:noAutofit/>
          </a:bodyPr>
          <a:lstStyle/>
          <a:p>
            <a:r>
              <a:rPr lang="en-US" sz="2400" dirty="0" smtClean="0"/>
              <a:t>The Computer, or electronic-computing machine, in our </a:t>
            </a:r>
            <a:r>
              <a:rPr lang="en-US" sz="2400" dirty="0" err="1" smtClean="0"/>
              <a:t>lifes</a:t>
            </a:r>
            <a:r>
              <a:rPr lang="en-US" sz="2400" dirty="0" smtClean="0"/>
              <a:t> occupies all greater place.</a:t>
            </a:r>
            <a:r>
              <a:rPr lang="ru-RU" sz="2400" dirty="0" smtClean="0"/>
              <a:t> </a:t>
            </a:r>
            <a:r>
              <a:rPr lang="en-US" sz="2400" dirty="0" smtClean="0"/>
              <a:t>With his help possible to print the text or produce the mathematical calculations, form the train schedule and control the technological process at the factory, study the foreign languages and manage the flight to cosmic station, lead the accounting calculations and plan the budget of the country, communicate with people, residing in any point of the globe, and lead the most fine surgical operations.</a:t>
            </a:r>
            <a:r>
              <a:rPr lang="ru-RU" sz="2400" dirty="0" smtClean="0"/>
              <a:t> </a:t>
            </a:r>
            <a:r>
              <a:rPr lang="en-US" sz="2400" dirty="0" smtClean="0"/>
              <a:t>But there is and more complex operations on computer for performance which need though bi the most small </a:t>
            </a:r>
            <a:r>
              <a:rPr lang="en-US" sz="2400" dirty="0" err="1" smtClean="0"/>
              <a:t>knowledges</a:t>
            </a:r>
            <a:r>
              <a:rPr lang="en-US" sz="2400" dirty="0" smtClean="0"/>
              <a:t> which has a programmer. Here is so I want to become the programmer, additionally if be a </a:t>
            </a:r>
            <a:r>
              <a:rPr lang="en-US" sz="2400" dirty="0" err="1" smtClean="0"/>
              <a:t>crackjack</a:t>
            </a:r>
            <a:r>
              <a:rPr lang="en-US" sz="2400" dirty="0" smtClean="0"/>
              <a:t>, that this work brings the greater money.</a:t>
            </a:r>
            <a:endParaRPr lang="uk-UA" sz="2400" dirty="0"/>
          </a:p>
        </p:txBody>
      </p:sp>
    </p:spTree>
    <p:extLst>
      <p:ext uri="{BB962C8B-B14F-4D97-AF65-F5344CB8AC3E}">
        <p14:creationId xmlns:p14="http://schemas.microsoft.com/office/powerpoint/2010/main" val="969376162"/>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Апекс">
      <a:dk1>
        <a:sysClr val="windowText" lastClr="5F5F63"/>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Классическая">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TotalTime>
  <Words>138</Words>
  <Application>Microsoft Office PowerPoint</Application>
  <PresentationFormat>Экран (4:3)</PresentationFormat>
  <Paragraphs>2</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Воздушный поток</vt:lpstr>
      <vt:lpstr>My future profession –  PROGRAMMER</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future profession –  PROGRAMMER</dc:title>
  <dc:creator>Admin</dc:creator>
  <cp:lastModifiedBy>Admin</cp:lastModifiedBy>
  <cp:revision>2</cp:revision>
  <dcterms:created xsi:type="dcterms:W3CDTF">2012-02-14T13:38:58Z</dcterms:created>
  <dcterms:modified xsi:type="dcterms:W3CDTF">2012-02-14T13:57:44Z</dcterms:modified>
</cp:coreProperties>
</file>