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Валер’ян Підмогильний.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8062912" cy="1752600"/>
          </a:xfrm>
        </p:spPr>
        <p:txBody>
          <a:bodyPr/>
          <a:lstStyle/>
          <a:p>
            <a:r>
              <a:rPr lang="uk-UA" sz="4000" dirty="0" smtClean="0"/>
              <a:t>Цікаві факти з життя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57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Дніпропетровську зняли фільм про В.Підмогильного.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4402832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uk-UA" sz="2400" dirty="0"/>
              <a:t>Фільм про Валер’яна Підмогильного розпочинається даними його біографії: «Валер’ян Петрович Підмогильний народився 2 лютого 1901 року у селі Чаплі на Катеринославщині. Батько – Петро Підмогильний – був родом із села </a:t>
            </a:r>
            <a:r>
              <a:rPr lang="uk-UA" sz="2400" dirty="0" err="1"/>
              <a:t>Писарівка</a:t>
            </a:r>
            <a:r>
              <a:rPr lang="uk-UA" sz="2400" dirty="0"/>
              <a:t>, землі своєї не мав, був конторником»…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988840"/>
            <a:ext cx="3096344" cy="429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7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0612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uk-UA" sz="2400" dirty="0"/>
              <a:t>Серед цікавих фактів те, що звичайна селянська сім’я Підмогильних прагнула дати своїм дітям гідну освіту і навіть наймала для цього вчителів. Крім того, ентузіасти відшукали будівлю школи, де він сам вчителював 1920-му році. З</a:t>
            </a:r>
            <a:r>
              <a:rPr lang="uk-UA" sz="2400" dirty="0" smtClean="0"/>
              <a:t>араз </a:t>
            </a:r>
            <a:r>
              <a:rPr lang="uk-UA" sz="2400" dirty="0"/>
              <a:t>– це приміщення літературного музею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08920"/>
            <a:ext cx="5184576" cy="372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не знали до початку </a:t>
            </a:r>
            <a:r>
              <a:rPr lang="ru-RU" dirty="0" smtClean="0"/>
              <a:t>90-их.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773762"/>
            <a:ext cx="4752528" cy="4822447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400" dirty="0"/>
              <a:t>Що ж до </a:t>
            </a:r>
            <a:r>
              <a:rPr lang="ru-RU" sz="2400" dirty="0" err="1"/>
              <a:t>вцілілої</a:t>
            </a:r>
            <a:r>
              <a:rPr lang="ru-RU" sz="2400" dirty="0"/>
              <a:t> церкви у </a:t>
            </a:r>
            <a:r>
              <a:rPr lang="ru-RU" sz="2400" dirty="0" err="1"/>
              <a:t>Чаплях</a:t>
            </a:r>
            <a:r>
              <a:rPr lang="ru-RU" sz="2400" dirty="0"/>
              <a:t>,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/>
              <a:t>там </a:t>
            </a:r>
            <a:r>
              <a:rPr lang="ru-RU" sz="2400" dirty="0" err="1"/>
              <a:t>хрестили</a:t>
            </a:r>
            <a:r>
              <a:rPr lang="ru-RU" sz="2400" dirty="0"/>
              <a:t> </a:t>
            </a:r>
            <a:r>
              <a:rPr lang="ru-RU" sz="2400" dirty="0" err="1"/>
              <a:t>Валер’яна</a:t>
            </a:r>
            <a:r>
              <a:rPr lang="ru-RU" sz="2400" dirty="0"/>
              <a:t> і </a:t>
            </a:r>
            <a:r>
              <a:rPr lang="ru-RU" sz="2400" dirty="0" err="1"/>
              <a:t>саме</a:t>
            </a:r>
            <a:r>
              <a:rPr lang="ru-RU" sz="2400" dirty="0"/>
              <a:t> там </a:t>
            </a:r>
            <a:r>
              <a:rPr lang="ru-RU" sz="2400" dirty="0" err="1"/>
              <a:t>вінчалися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батьки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  А </a:t>
            </a:r>
            <a:r>
              <a:rPr lang="ru-RU" sz="2400" dirty="0" err="1"/>
              <a:t>взагалі</a:t>
            </a:r>
            <a:r>
              <a:rPr lang="ru-RU" sz="2400" dirty="0"/>
              <a:t> </a:t>
            </a:r>
            <a:r>
              <a:rPr lang="ru-RU" sz="2400" dirty="0" err="1"/>
              <a:t>найбільша</a:t>
            </a:r>
            <a:r>
              <a:rPr lang="ru-RU" sz="2400" dirty="0"/>
              <a:t> «</a:t>
            </a:r>
            <a:r>
              <a:rPr lang="ru-RU" sz="2400" dirty="0" err="1"/>
              <a:t>біла</a:t>
            </a:r>
            <a:r>
              <a:rPr lang="ru-RU" sz="2400" dirty="0"/>
              <a:t> </a:t>
            </a:r>
            <a:r>
              <a:rPr lang="ru-RU" sz="2400" dirty="0" err="1"/>
              <a:t>пляма</a:t>
            </a:r>
            <a:r>
              <a:rPr lang="ru-RU" sz="2400" dirty="0"/>
              <a:t>» – це те, що про </a:t>
            </a:r>
            <a:r>
              <a:rPr lang="ru-RU" sz="2400" dirty="0" err="1"/>
              <a:t>цю</a:t>
            </a:r>
            <a:r>
              <a:rPr lang="ru-RU" sz="2400" dirty="0"/>
              <a:t> </a:t>
            </a:r>
            <a:r>
              <a:rPr lang="ru-RU" sz="2400" dirty="0" err="1"/>
              <a:t>людину</a:t>
            </a:r>
            <a:r>
              <a:rPr lang="ru-RU" sz="2400" dirty="0"/>
              <a:t> </a:t>
            </a:r>
            <a:r>
              <a:rPr lang="ru-RU" sz="2400" dirty="0" err="1"/>
              <a:t>нічого</a:t>
            </a:r>
            <a:r>
              <a:rPr lang="ru-RU" sz="2400" dirty="0"/>
              <a:t> не знали до початку 90-их </a:t>
            </a:r>
            <a:r>
              <a:rPr lang="ru-RU" sz="2400" dirty="0" err="1"/>
              <a:t>років</a:t>
            </a:r>
            <a:r>
              <a:rPr lang="ru-RU" sz="2400" dirty="0"/>
              <a:t>, </a:t>
            </a:r>
            <a:r>
              <a:rPr lang="ru-RU" sz="2400" dirty="0" err="1"/>
              <a:t>розпаду</a:t>
            </a:r>
            <a:r>
              <a:rPr lang="ru-RU" sz="2400" dirty="0"/>
              <a:t> </a:t>
            </a:r>
            <a:r>
              <a:rPr lang="ru-RU" sz="2400" dirty="0" err="1"/>
              <a:t>Радянського</a:t>
            </a:r>
            <a:r>
              <a:rPr lang="ru-RU" sz="2400" dirty="0"/>
              <a:t> Союзу.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86090"/>
            <a:ext cx="3456384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3494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психоаналізу</a:t>
            </a:r>
            <a:r>
              <a:rPr lang="ru-RU" dirty="0"/>
              <a:t> і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 smtClean="0"/>
              <a:t>класики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55" y="1684423"/>
            <a:ext cx="3672408" cy="511256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400" dirty="0"/>
              <a:t>Н</a:t>
            </a:r>
            <a:r>
              <a:rPr lang="ru-RU" sz="2400" dirty="0" smtClean="0"/>
              <a:t>а </a:t>
            </a:r>
            <a:r>
              <a:rPr lang="ru-RU" sz="2400" dirty="0" err="1"/>
              <a:t>стіні</a:t>
            </a:r>
            <a:r>
              <a:rPr lang="ru-RU" sz="2400" dirty="0"/>
              <a:t> у </a:t>
            </a:r>
            <a:r>
              <a:rPr lang="ru-RU" sz="2400" dirty="0" err="1"/>
              <a:t>Валер’яна</a:t>
            </a:r>
            <a:r>
              <a:rPr lang="ru-RU" sz="2400" dirty="0"/>
              <a:t> </a:t>
            </a:r>
            <a:r>
              <a:rPr lang="ru-RU" sz="2400" dirty="0" err="1"/>
              <a:t>Підмогильного</a:t>
            </a:r>
            <a:r>
              <a:rPr lang="ru-RU" sz="2400" dirty="0"/>
              <a:t> </a:t>
            </a:r>
            <a:r>
              <a:rPr lang="ru-RU" sz="2400" dirty="0" err="1"/>
              <a:t>довгий</a:t>
            </a:r>
            <a:r>
              <a:rPr lang="ru-RU" sz="2400" dirty="0"/>
              <a:t> час </a:t>
            </a:r>
            <a:r>
              <a:rPr lang="ru-RU" sz="2400" dirty="0" err="1"/>
              <a:t>висів</a:t>
            </a:r>
            <a:r>
              <a:rPr lang="ru-RU" sz="2400" dirty="0"/>
              <a:t> портрет </a:t>
            </a:r>
            <a:r>
              <a:rPr lang="ru-RU" sz="2400" dirty="0" err="1"/>
              <a:t>Зіґмунда</a:t>
            </a:r>
            <a:r>
              <a:rPr lang="ru-RU" sz="2400" dirty="0"/>
              <a:t> </a:t>
            </a:r>
            <a:r>
              <a:rPr lang="ru-RU" sz="2400" dirty="0" err="1"/>
              <a:t>Фройда</a:t>
            </a:r>
            <a:r>
              <a:rPr lang="ru-RU" sz="2400" dirty="0"/>
              <a:t>, </a:t>
            </a:r>
            <a:r>
              <a:rPr lang="ru-RU" sz="2400" dirty="0" err="1"/>
              <a:t>вплив</a:t>
            </a:r>
            <a:r>
              <a:rPr lang="ru-RU" sz="2400" dirty="0"/>
              <a:t> </a:t>
            </a:r>
            <a:r>
              <a:rPr lang="ru-RU" sz="2400" dirty="0" err="1"/>
              <a:t>психоаналізу</a:t>
            </a:r>
            <a:r>
              <a:rPr lang="ru-RU" sz="2400" dirty="0"/>
              <a:t> і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термінологія</a:t>
            </a:r>
            <a:r>
              <a:rPr lang="ru-RU" sz="2400" dirty="0"/>
              <a:t> </a:t>
            </a:r>
            <a:r>
              <a:rPr lang="ru-RU" sz="2400" dirty="0" err="1"/>
              <a:t>Фройда</a:t>
            </a:r>
            <a:r>
              <a:rPr lang="ru-RU" sz="2400" dirty="0"/>
              <a:t> </a:t>
            </a:r>
            <a:r>
              <a:rPr lang="ru-RU" sz="2400" dirty="0" err="1"/>
              <a:t>відчутні</a:t>
            </a:r>
            <a:r>
              <a:rPr lang="ru-RU" sz="2400" dirty="0"/>
              <a:t> у </a:t>
            </a:r>
            <a:r>
              <a:rPr lang="ru-RU" sz="2400" dirty="0" err="1"/>
              <a:t>творах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</a:t>
            </a:r>
            <a:r>
              <a:rPr lang="ru-RU" sz="2400" dirty="0" err="1"/>
              <a:t>письменника</a:t>
            </a:r>
            <a:r>
              <a:rPr lang="ru-RU" sz="2400" dirty="0"/>
              <a:t>. Другим </a:t>
            </a:r>
            <a:r>
              <a:rPr lang="ru-RU" sz="2400" dirty="0" err="1"/>
              <a:t>джерелом</a:t>
            </a:r>
            <a:r>
              <a:rPr lang="ru-RU" sz="2400" dirty="0"/>
              <a:t> </a:t>
            </a:r>
            <a:r>
              <a:rPr lang="ru-RU" sz="2400" dirty="0" err="1"/>
              <a:t>натхнення</a:t>
            </a:r>
            <a:r>
              <a:rPr lang="ru-RU" sz="2400" dirty="0"/>
              <a:t> </a:t>
            </a:r>
            <a:r>
              <a:rPr lang="ru-RU" sz="2400" dirty="0" err="1"/>
              <a:t>Підмогильного</a:t>
            </a:r>
            <a:r>
              <a:rPr lang="ru-RU" sz="2400" dirty="0"/>
              <a:t>, стала </a:t>
            </a:r>
            <a:r>
              <a:rPr lang="ru-RU" sz="2400" dirty="0" err="1"/>
              <a:t>класика</a:t>
            </a:r>
            <a:r>
              <a:rPr lang="ru-RU" sz="2400" dirty="0"/>
              <a:t> </a:t>
            </a:r>
            <a:r>
              <a:rPr lang="ru-RU" sz="2400" dirty="0" err="1"/>
              <a:t>французької</a:t>
            </a:r>
            <a:r>
              <a:rPr lang="ru-RU" sz="2400" dirty="0"/>
              <a:t> </a:t>
            </a:r>
            <a:r>
              <a:rPr lang="ru-RU" sz="2400" dirty="0" err="1"/>
              <a:t>літератури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248" y="1903330"/>
            <a:ext cx="4871864" cy="2740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99248" y="4643754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 </a:t>
            </a:r>
            <a:r>
              <a:rPr lang="ru-RU" sz="2400" dirty="0"/>
              <a:t>дарма </a:t>
            </a:r>
            <a:r>
              <a:rPr lang="ru-RU" sz="2400" dirty="0" err="1"/>
              <a:t>Підмогильний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упорядником</a:t>
            </a:r>
            <a:r>
              <a:rPr lang="ru-RU" sz="2400" dirty="0"/>
              <a:t> 12-томного </a:t>
            </a:r>
            <a:r>
              <a:rPr lang="ru-RU" sz="2400" dirty="0" err="1"/>
              <a:t>видання</a:t>
            </a:r>
            <a:r>
              <a:rPr lang="ru-RU" sz="2400" dirty="0"/>
              <a:t> </a:t>
            </a:r>
            <a:r>
              <a:rPr lang="ru-RU" sz="2400" dirty="0" err="1"/>
              <a:t>перекладів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 Анатоля Франса.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10068462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Загибель В.Підмогильного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401011"/>
            <a:ext cx="4320480" cy="476429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uk-UA" sz="2400" dirty="0"/>
              <a:t>3 листопада 1937 року до двадцятилітнього ювілею Жовтневої революції особлива трійка УНКВС винесла новий вирок: «Розстріляти», щоб звільнити місце для нових мучеників режиму. Разом із Валер'яном Підмогильним в урочищі </a:t>
            </a:r>
            <a:r>
              <a:rPr lang="uk-UA" sz="2400" dirty="0" err="1"/>
              <a:t>Сандармох</a:t>
            </a:r>
            <a:r>
              <a:rPr lang="uk-UA" sz="2400" dirty="0"/>
              <a:t> у Карелії було розстріляно більше 1000 в'язнів,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4017"/>
            <a:ext cx="3217577" cy="47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8159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Трагічна </a:t>
            </a:r>
            <a:r>
              <a:rPr lang="uk-UA" dirty="0"/>
              <a:t>доля його </a:t>
            </a:r>
            <a:r>
              <a:rPr lang="uk-UA" dirty="0" smtClean="0"/>
              <a:t>дружини та сина.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2400" dirty="0"/>
              <a:t>Дружина Катерина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розстрілу</a:t>
            </a:r>
            <a:r>
              <a:rPr lang="ru-RU" sz="2400" dirty="0"/>
              <a:t> </a:t>
            </a:r>
            <a:r>
              <a:rPr lang="ru-RU" sz="2400" dirty="0" err="1"/>
              <a:t>Підмогильного</a:t>
            </a:r>
            <a:r>
              <a:rPr lang="ru-RU" sz="2400" dirty="0"/>
              <a:t> </a:t>
            </a:r>
            <a:r>
              <a:rPr lang="ru-RU" sz="2400" dirty="0" err="1"/>
              <a:t>поневірялась</a:t>
            </a:r>
            <a:r>
              <a:rPr lang="ru-RU" sz="2400" dirty="0"/>
              <a:t> по чужих квартирах і </a:t>
            </a:r>
            <a:r>
              <a:rPr lang="ru-RU" sz="2400" dirty="0" err="1"/>
              <a:t>намагалася</a:t>
            </a:r>
            <a:r>
              <a:rPr lang="ru-RU" sz="2400" dirty="0"/>
              <a:t> </a:t>
            </a:r>
            <a:r>
              <a:rPr lang="ru-RU" sz="2400" dirty="0" err="1"/>
              <a:t>перевидати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твори, </a:t>
            </a:r>
            <a:r>
              <a:rPr lang="ru-RU" sz="2400" dirty="0" err="1"/>
              <a:t>проте</a:t>
            </a:r>
            <a:r>
              <a:rPr lang="ru-RU" sz="2400" dirty="0"/>
              <a:t> </a:t>
            </a:r>
            <a:r>
              <a:rPr lang="ru-RU" sz="2400" dirty="0" err="1"/>
              <a:t>безуспішно</a:t>
            </a:r>
            <a:r>
              <a:rPr lang="ru-RU" sz="2400" dirty="0"/>
              <a:t>. </a:t>
            </a:r>
            <a:r>
              <a:rPr lang="ru-RU" sz="2400" dirty="0" err="1"/>
              <a:t>Її</a:t>
            </a:r>
            <a:r>
              <a:rPr lang="ru-RU" sz="2400" dirty="0"/>
              <a:t> не стало у 60-ті. </a:t>
            </a:r>
            <a:r>
              <a:rPr lang="ru-RU" sz="2400" dirty="0" err="1"/>
              <a:t>Син</a:t>
            </a:r>
            <a:r>
              <a:rPr lang="ru-RU" sz="2400" dirty="0"/>
              <a:t> Роман, </a:t>
            </a:r>
            <a:r>
              <a:rPr lang="ru-RU" sz="2400" dirty="0" err="1"/>
              <a:t>якого</a:t>
            </a:r>
            <a:r>
              <a:rPr lang="ru-RU" sz="2400" dirty="0"/>
              <a:t> у </a:t>
            </a:r>
            <a:r>
              <a:rPr lang="ru-RU" sz="2400" dirty="0" err="1"/>
              <a:t>таборових</a:t>
            </a:r>
            <a:r>
              <a:rPr lang="ru-RU" sz="2400" dirty="0"/>
              <a:t> листах </a:t>
            </a:r>
            <a:r>
              <a:rPr lang="ru-RU" sz="2400" dirty="0" err="1"/>
              <a:t>Підмогильний</a:t>
            </a:r>
            <a:r>
              <a:rPr lang="ru-RU" sz="2400" dirty="0"/>
              <a:t> </a:t>
            </a:r>
            <a:r>
              <a:rPr lang="ru-RU" sz="2400" dirty="0" err="1"/>
              <a:t>ніжно</a:t>
            </a:r>
            <a:r>
              <a:rPr lang="ru-RU" sz="2400" dirty="0"/>
              <a:t> </a:t>
            </a:r>
            <a:r>
              <a:rPr lang="ru-RU" sz="2400" dirty="0" err="1"/>
              <a:t>називає</a:t>
            </a:r>
            <a:r>
              <a:rPr lang="ru-RU" sz="2400" dirty="0"/>
              <a:t> «</a:t>
            </a:r>
            <a:r>
              <a:rPr lang="ru-RU" sz="2400" dirty="0" err="1"/>
              <a:t>Ромасиком</a:t>
            </a:r>
            <a:r>
              <a:rPr lang="ru-RU" sz="2400" dirty="0"/>
              <a:t>», помер молодим через </a:t>
            </a:r>
            <a:r>
              <a:rPr lang="ru-RU" sz="2400" dirty="0" err="1"/>
              <a:t>серцеву</a:t>
            </a:r>
            <a:r>
              <a:rPr lang="ru-RU" sz="2400" dirty="0"/>
              <a:t> хворобу.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9008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467543" y="245091"/>
            <a:ext cx="2304256" cy="31168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3624328" y="409190"/>
            <a:ext cx="1829319" cy="29830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6230551" y="421284"/>
            <a:ext cx="1905000" cy="2847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094" y="3607050"/>
            <a:ext cx="1779913" cy="28359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601" y="3431721"/>
            <a:ext cx="2305461" cy="32849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4514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399032"/>
          </a:xfrm>
        </p:spPr>
        <p:txBody>
          <a:bodyPr>
            <a:normAutofit/>
          </a:bodyPr>
          <a:lstStyle/>
          <a:p>
            <a:r>
              <a:rPr lang="uk-UA" sz="6600" b="1" dirty="0" smtClean="0"/>
              <a:t>Дякую за УВАГУ 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10670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</TotalTime>
  <Words>281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Валер’ян Підмогильний. </vt:lpstr>
      <vt:lpstr>У Дніпропетровську зняли фільм про В.Підмогильного.</vt:lpstr>
      <vt:lpstr>Презентация PowerPoint</vt:lpstr>
      <vt:lpstr>Про нього нічого не знали до початку 90-их.</vt:lpstr>
      <vt:lpstr>Вплив психоаналізу і французької класики.</vt:lpstr>
      <vt:lpstr>Загибель В.Підмогильного</vt:lpstr>
      <vt:lpstr>Трагічна доля його дружини та сина. </vt:lpstr>
      <vt:lpstr>Презентация PowerPoint</vt:lpstr>
      <vt:lpstr>Дякую за УВАГУ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Валер’ян Підмогильний. </dc:title>
  <dc:creator>Мирослава</dc:creator>
  <cp:lastModifiedBy>Мирослава</cp:lastModifiedBy>
  <cp:revision>6</cp:revision>
  <dcterms:created xsi:type="dcterms:W3CDTF">2013-11-10T17:03:40Z</dcterms:created>
  <dcterms:modified xsi:type="dcterms:W3CDTF">2013-11-10T18:19:01Z</dcterms:modified>
</cp:coreProperties>
</file>