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0"/>
  </p:notesMasterIdLst>
  <p:sldIdLst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7" d="100"/>
          <a:sy n="67" d="100"/>
        </p:scale>
        <p:origin x="-16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A62A-C159-4525-A68C-800D11C5727B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F2E3-6869-4298-BCFD-E8D5A5A8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2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2/11/2014 4:51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681913" cy="15234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en-US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Christmas </a:t>
            </a:r>
            <a:r>
              <a:rPr lang="en-US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in </a:t>
            </a:r>
            <a:r>
              <a:rPr lang="en-US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New Zealand</a:t>
            </a:r>
            <a:endParaRPr lang="ru-RU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733256"/>
            <a:ext cx="3902968" cy="1008112"/>
          </a:xfrm>
        </p:spPr>
        <p:txBody>
          <a:bodyPr/>
          <a:lstStyle/>
          <a:p>
            <a:r>
              <a:rPr lang="en-US" sz="6000" dirty="0" smtClean="0"/>
              <a:t>Abel Tasman </a:t>
            </a:r>
            <a:endParaRPr lang="uk-UA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08512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105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0"/>
            <a:ext cx="4971454" cy="3728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2" y="3741762"/>
            <a:ext cx="6232476" cy="3116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560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3" y="103329"/>
            <a:ext cx="8611189" cy="656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594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15794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24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5"/>
            <a:ext cx="7444154" cy="314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10445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20801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408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78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C1384F3-9DC4-40BD-9E50-5F92B41C2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TS010286778</Template>
  <TotalTime>15</TotalTime>
  <Words>100</Words>
  <Application>Microsoft Office PowerPoint</Application>
  <PresentationFormat>Экран (4:3)</PresentationFormat>
  <Paragraphs>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TS010286778</vt:lpstr>
      <vt:lpstr>Белый текст и шрифт Courier для слайдов с кодом</vt:lpstr>
      <vt:lpstr>Christmas in New Zealand</vt:lpstr>
      <vt:lpstr>Abel Tasman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New Zealand</dc:title>
  <dc:creator>Vika</dc:creator>
  <cp:lastModifiedBy>Vika</cp:lastModifiedBy>
  <cp:revision>2</cp:revision>
  <dcterms:created xsi:type="dcterms:W3CDTF">2014-02-11T14:49:27Z</dcterms:created>
  <dcterms:modified xsi:type="dcterms:W3CDTF">2014-02-11T15:05:07Z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TC102867789990</vt:lpwstr>
  </property>
</Properties>
</file>