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9D791-FCBA-42DB-8F83-BECBD5D6C425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1EF121-C578-4E3C-963F-3424E1651D39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9D791-FCBA-42DB-8F83-BECBD5D6C425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EF121-C578-4E3C-963F-3424E1651D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9D791-FCBA-42DB-8F83-BECBD5D6C425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EF121-C578-4E3C-963F-3424E1651D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039D791-FCBA-42DB-8F83-BECBD5D6C425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A1EF121-C578-4E3C-963F-3424E1651D39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9D791-FCBA-42DB-8F83-BECBD5D6C425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EF121-C578-4E3C-963F-3424E1651D3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9D791-FCBA-42DB-8F83-BECBD5D6C425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EF121-C578-4E3C-963F-3424E1651D3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EF121-C578-4E3C-963F-3424E1651D3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9D791-FCBA-42DB-8F83-BECBD5D6C425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9D791-FCBA-42DB-8F83-BECBD5D6C425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EF121-C578-4E3C-963F-3424E1651D3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9D791-FCBA-42DB-8F83-BECBD5D6C425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EF121-C578-4E3C-963F-3424E1651D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039D791-FCBA-42DB-8F83-BECBD5D6C425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A1EF121-C578-4E3C-963F-3424E1651D3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9D791-FCBA-42DB-8F83-BECBD5D6C425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1EF121-C578-4E3C-963F-3424E1651D3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039D791-FCBA-42DB-8F83-BECBD5D6C425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A1EF121-C578-4E3C-963F-3424E1651D39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Підготував:</a:t>
            </a:r>
          </a:p>
          <a:p>
            <a:r>
              <a:rPr lang="uk-UA" dirty="0" smtClean="0"/>
              <a:t>Учень 10 класу</a:t>
            </a:r>
          </a:p>
          <a:p>
            <a:r>
              <a:rPr lang="uk-UA" dirty="0" err="1" smtClean="0"/>
              <a:t>Шумського</a:t>
            </a:r>
            <a:r>
              <a:rPr lang="uk-UA" dirty="0" smtClean="0"/>
              <a:t> НВК</a:t>
            </a:r>
          </a:p>
          <a:p>
            <a:r>
              <a:rPr lang="uk-UA" dirty="0" smtClean="0"/>
              <a:t>Бондарчук Юрій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Архітектура Класицизму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067944" y="648866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2013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2716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Класицизм</a:t>
            </a:r>
            <a:r>
              <a:rPr lang="ru-RU" dirty="0"/>
              <a:t> (</a:t>
            </a:r>
            <a:r>
              <a:rPr lang="ru-RU" dirty="0" err="1"/>
              <a:t>від</a:t>
            </a:r>
            <a:r>
              <a:rPr lang="ru-RU" dirty="0"/>
              <a:t> лат. </a:t>
            </a:r>
            <a:r>
              <a:rPr lang="en-US" dirty="0" err="1"/>
              <a:t>Classicus</a:t>
            </a:r>
            <a:r>
              <a:rPr lang="en-US" dirty="0"/>
              <a:t> - </a:t>
            </a:r>
            <a:r>
              <a:rPr lang="ru-RU" dirty="0" err="1"/>
              <a:t>зразковий</a:t>
            </a:r>
            <a:r>
              <a:rPr lang="ru-RU" dirty="0"/>
              <a:t>) - </a:t>
            </a:r>
            <a:r>
              <a:rPr lang="ru-RU" dirty="0" err="1"/>
              <a:t>художній</a:t>
            </a:r>
            <a:r>
              <a:rPr lang="ru-RU" dirty="0"/>
              <a:t> стиль </a:t>
            </a:r>
            <a:r>
              <a:rPr lang="ru-RU" dirty="0" err="1"/>
              <a:t>європейського</a:t>
            </a:r>
            <a:r>
              <a:rPr lang="ru-RU" dirty="0"/>
              <a:t> </a:t>
            </a:r>
            <a:r>
              <a:rPr lang="ru-RU" dirty="0" err="1"/>
              <a:t>мистецтва</a:t>
            </a:r>
            <a:r>
              <a:rPr lang="ru-RU" dirty="0"/>
              <a:t> </a:t>
            </a:r>
            <a:r>
              <a:rPr lang="en-US" dirty="0"/>
              <a:t>XVII-XIX </a:t>
            </a:r>
            <a:r>
              <a:rPr lang="ru-RU" dirty="0"/>
              <a:t>ст., </a:t>
            </a:r>
            <a:r>
              <a:rPr lang="ru-RU" dirty="0" err="1"/>
              <a:t>Однією</a:t>
            </a:r>
            <a:r>
              <a:rPr lang="ru-RU" dirty="0"/>
              <a:t> з </a:t>
            </a:r>
            <a:r>
              <a:rPr lang="ru-RU" dirty="0" err="1"/>
              <a:t>найважливіших</a:t>
            </a:r>
            <a:r>
              <a:rPr lang="ru-RU" dirty="0"/>
              <a:t> рис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звернення</a:t>
            </a:r>
            <a:r>
              <a:rPr lang="ru-RU" dirty="0"/>
              <a:t> до античного </a:t>
            </a:r>
            <a:r>
              <a:rPr lang="ru-RU" dirty="0" err="1"/>
              <a:t>мистецтва</a:t>
            </a:r>
            <a:r>
              <a:rPr lang="ru-RU" dirty="0"/>
              <a:t> як </a:t>
            </a:r>
            <a:r>
              <a:rPr lang="ru-RU" dirty="0" err="1"/>
              <a:t>вищого</a:t>
            </a:r>
            <a:r>
              <a:rPr lang="ru-RU" dirty="0"/>
              <a:t> </a:t>
            </a:r>
            <a:r>
              <a:rPr lang="ru-RU" dirty="0" err="1" smtClean="0"/>
              <a:t>зразку</a:t>
            </a:r>
            <a:r>
              <a:rPr lang="ru-RU" dirty="0" smtClean="0"/>
              <a:t> </a:t>
            </a:r>
            <a:r>
              <a:rPr lang="ru-RU" dirty="0"/>
              <a:t>і опора на </a:t>
            </a:r>
            <a:r>
              <a:rPr lang="ru-RU" dirty="0" err="1"/>
              <a:t>традиції</a:t>
            </a:r>
            <a:r>
              <a:rPr lang="ru-RU" dirty="0"/>
              <a:t> </a:t>
            </a:r>
            <a:r>
              <a:rPr lang="ru-RU" dirty="0" err="1"/>
              <a:t>високого</a:t>
            </a:r>
            <a:r>
              <a:rPr lang="ru-RU" dirty="0"/>
              <a:t> </a:t>
            </a:r>
            <a:r>
              <a:rPr lang="ru-RU" dirty="0" err="1"/>
              <a:t>Відродження</a:t>
            </a:r>
            <a:r>
              <a:rPr lang="ru-RU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Поняття класицизму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0926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Класицизму</a:t>
            </a:r>
            <a:r>
              <a:rPr lang="ru-RU" dirty="0"/>
              <a:t> </a:t>
            </a:r>
            <a:r>
              <a:rPr lang="ru-RU" dirty="0" err="1"/>
              <a:t>довелося</a:t>
            </a:r>
            <a:r>
              <a:rPr lang="ru-RU" dirty="0"/>
              <a:t> стати </a:t>
            </a:r>
            <a:r>
              <a:rPr lang="ru-RU" dirty="0" err="1"/>
              <a:t>останнім</a:t>
            </a:r>
            <a:r>
              <a:rPr lang="ru-RU" dirty="0"/>
              <a:t> з «великих </a:t>
            </a:r>
            <a:r>
              <a:rPr lang="ru-RU" dirty="0" err="1"/>
              <a:t>стилів</a:t>
            </a:r>
            <a:r>
              <a:rPr lang="ru-RU" dirty="0"/>
              <a:t>» </a:t>
            </a:r>
            <a:r>
              <a:rPr lang="ru-RU" dirty="0" err="1"/>
              <a:t>Європи</a:t>
            </a:r>
            <a:r>
              <a:rPr lang="ru-RU" dirty="0"/>
              <a:t> - тих,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десятиліттями</a:t>
            </a:r>
            <a:r>
              <a:rPr lang="ru-RU" dirty="0"/>
              <a:t> </a:t>
            </a:r>
            <a:r>
              <a:rPr lang="ru-RU" dirty="0" err="1"/>
              <a:t>диктували</a:t>
            </a:r>
            <a:r>
              <a:rPr lang="ru-RU" dirty="0"/>
              <a:t> моду на </a:t>
            </a:r>
            <a:r>
              <a:rPr lang="ru-RU" dirty="0" err="1"/>
              <a:t>континенті</a:t>
            </a:r>
            <a:r>
              <a:rPr lang="ru-RU" dirty="0"/>
              <a:t> та за </a:t>
            </a:r>
            <a:r>
              <a:rPr lang="ru-RU" dirty="0" err="1"/>
              <a:t>його</a:t>
            </a:r>
            <a:r>
              <a:rPr lang="ru-RU" dirty="0"/>
              <a:t> межами, </a:t>
            </a:r>
            <a:r>
              <a:rPr lang="ru-RU" dirty="0" err="1"/>
              <a:t>визначали</a:t>
            </a:r>
            <a:r>
              <a:rPr lang="ru-RU" dirty="0"/>
              <a:t> </a:t>
            </a:r>
            <a:r>
              <a:rPr lang="ru-RU" dirty="0" err="1"/>
              <a:t>смаки</a:t>
            </a:r>
            <a:r>
              <a:rPr lang="ru-RU" dirty="0"/>
              <a:t> в </a:t>
            </a:r>
            <a:r>
              <a:rPr lang="ru-RU" dirty="0" err="1"/>
              <a:t>королівських</a:t>
            </a:r>
            <a:r>
              <a:rPr lang="ru-RU" dirty="0"/>
              <a:t> палацах і в </a:t>
            </a:r>
            <a:r>
              <a:rPr lang="ru-RU" dirty="0" err="1"/>
              <a:t>провінційній</a:t>
            </a:r>
            <a:r>
              <a:rPr lang="ru-RU" dirty="0"/>
              <a:t> </a:t>
            </a:r>
            <a:r>
              <a:rPr lang="ru-RU" dirty="0" err="1"/>
              <a:t>глушині</a:t>
            </a:r>
            <a:r>
              <a:rPr lang="ru-RU" dirty="0"/>
              <a:t>. </a:t>
            </a:r>
            <a:r>
              <a:rPr lang="ru-RU" dirty="0" err="1"/>
              <a:t>Архітектура</a:t>
            </a:r>
            <a:r>
              <a:rPr lang="ru-RU" dirty="0"/>
              <a:t> </a:t>
            </a:r>
            <a:r>
              <a:rPr lang="ru-RU" dirty="0" err="1"/>
              <a:t>класицизму</a:t>
            </a:r>
            <a:r>
              <a:rPr lang="ru-RU" dirty="0"/>
              <a:t>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несе</a:t>
            </a:r>
            <a:r>
              <a:rPr lang="ru-RU" dirty="0"/>
              <a:t> </a:t>
            </a:r>
            <a:r>
              <a:rPr lang="ru-RU" dirty="0" smtClean="0"/>
              <a:t>собою </a:t>
            </a:r>
            <a:r>
              <a:rPr lang="ru-RU" dirty="0" err="1"/>
              <a:t>явний</a:t>
            </a:r>
            <a:r>
              <a:rPr lang="ru-RU" dirty="0"/>
              <a:t> </a:t>
            </a:r>
            <a:r>
              <a:rPr lang="ru-RU" dirty="0" err="1"/>
              <a:t>відбиток</a:t>
            </a:r>
            <a:r>
              <a:rPr lang="ru-RU" dirty="0"/>
              <a:t> </a:t>
            </a:r>
            <a:r>
              <a:rPr lang="ru-RU" dirty="0" err="1"/>
              <a:t>провінційності</a:t>
            </a:r>
            <a:r>
              <a:rPr lang="ru-RU" dirty="0"/>
              <a:t>. </a:t>
            </a:r>
            <a:r>
              <a:rPr lang="ru-RU" dirty="0" err="1"/>
              <a:t>Втрата</a:t>
            </a:r>
            <a:r>
              <a:rPr lang="ru-RU" dirty="0"/>
              <a:t> </a:t>
            </a:r>
            <a:r>
              <a:rPr lang="ru-RU" dirty="0" err="1"/>
              <a:t>державності</a:t>
            </a:r>
            <a:r>
              <a:rPr lang="ru-RU" dirty="0"/>
              <a:t> і </a:t>
            </a:r>
            <a:r>
              <a:rPr lang="ru-RU" dirty="0" err="1"/>
              <a:t>власної</a:t>
            </a:r>
            <a:r>
              <a:rPr lang="ru-RU" dirty="0"/>
              <a:t> </a:t>
            </a:r>
            <a:r>
              <a:rPr lang="ru-RU" dirty="0" err="1"/>
              <a:t>еліти</a:t>
            </a:r>
            <a:r>
              <a:rPr lang="ru-RU" dirty="0"/>
              <a:t>, </a:t>
            </a:r>
            <a:r>
              <a:rPr lang="ru-RU" dirty="0" err="1"/>
              <a:t>перетворення</a:t>
            </a:r>
            <a:r>
              <a:rPr lang="ru-RU" dirty="0"/>
              <a:t> «</a:t>
            </a:r>
            <a:r>
              <a:rPr lang="ru-RU" dirty="0" err="1"/>
              <a:t>Малоросії</a:t>
            </a:r>
            <a:r>
              <a:rPr lang="ru-RU" dirty="0"/>
              <a:t>» в </a:t>
            </a:r>
            <a:r>
              <a:rPr lang="ru-RU" dirty="0" err="1"/>
              <a:t>тиху</a:t>
            </a:r>
            <a:r>
              <a:rPr lang="ru-RU" dirty="0"/>
              <a:t> </a:t>
            </a:r>
            <a:r>
              <a:rPr lang="ru-RU" dirty="0" err="1"/>
              <a:t>сільськогосподарську</a:t>
            </a:r>
            <a:r>
              <a:rPr lang="ru-RU" dirty="0"/>
              <a:t> </a:t>
            </a:r>
            <a:r>
              <a:rPr lang="ru-RU" dirty="0" err="1"/>
              <a:t>околицю</a:t>
            </a:r>
            <a:r>
              <a:rPr lang="ru-RU" dirty="0"/>
              <a:t> </a:t>
            </a:r>
            <a:r>
              <a:rPr lang="ru-RU" dirty="0" err="1"/>
              <a:t>призвело</a:t>
            </a:r>
            <a:r>
              <a:rPr lang="ru-RU" dirty="0"/>
              <a:t> до </a:t>
            </a:r>
            <a:r>
              <a:rPr lang="ru-RU" dirty="0" err="1"/>
              <a:t>різкого</a:t>
            </a:r>
            <a:r>
              <a:rPr lang="ru-RU" dirty="0"/>
              <a:t> </a:t>
            </a:r>
            <a:r>
              <a:rPr lang="ru-RU" dirty="0" err="1"/>
              <a:t>скорочення</a:t>
            </a:r>
            <a:r>
              <a:rPr lang="ru-RU" dirty="0"/>
              <a:t> тут монументального </a:t>
            </a:r>
            <a:r>
              <a:rPr lang="ru-RU" dirty="0" err="1"/>
              <a:t>будівництва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Класицизм</a:t>
            </a:r>
            <a:r>
              <a:rPr lang="ru-RU" dirty="0"/>
              <a:t> в</a:t>
            </a:r>
            <a:r>
              <a:rPr lang="ru-RU" dirty="0" smtClean="0"/>
              <a:t> </a:t>
            </a:r>
            <a:r>
              <a:rPr lang="ru-RU" dirty="0" err="1" smtClean="0"/>
              <a:t>Україні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4175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400" dirty="0"/>
              <a:t> </a:t>
            </a:r>
            <a:r>
              <a:rPr lang="ru-RU" sz="2400" dirty="0" err="1"/>
              <a:t>Цей</a:t>
            </a:r>
            <a:r>
              <a:rPr lang="ru-RU" sz="2400" dirty="0"/>
              <a:t> </a:t>
            </a:r>
            <a:r>
              <a:rPr lang="ru-RU" sz="2400" dirty="0" err="1"/>
              <a:t>елегантний</a:t>
            </a:r>
            <a:r>
              <a:rPr lang="ru-RU" sz="2400" dirty="0"/>
              <a:t> особняк </a:t>
            </a:r>
            <a:r>
              <a:rPr lang="ru-RU" sz="2400" dirty="0" err="1"/>
              <a:t>був</a:t>
            </a:r>
            <a:r>
              <a:rPr lang="ru-RU" sz="2400" dirty="0"/>
              <a:t> </a:t>
            </a:r>
            <a:r>
              <a:rPr lang="ru-RU" sz="2400" dirty="0" err="1"/>
              <a:t>споруджений</a:t>
            </a:r>
            <a:r>
              <a:rPr lang="ru-RU" sz="2400" dirty="0"/>
              <a:t> в </a:t>
            </a:r>
            <a:r>
              <a:rPr lang="ru-RU" sz="2400" dirty="0" err="1"/>
              <a:t>якості</a:t>
            </a:r>
            <a:r>
              <a:rPr lang="ru-RU" sz="2400" dirty="0"/>
              <a:t> </a:t>
            </a:r>
            <a:r>
              <a:rPr lang="ru-RU" sz="2400" dirty="0" err="1"/>
              <a:t>офіційної</a:t>
            </a:r>
            <a:r>
              <a:rPr lang="ru-RU" sz="2400" dirty="0"/>
              <a:t> </a:t>
            </a:r>
            <a:r>
              <a:rPr lang="ru-RU" sz="2400" dirty="0" err="1"/>
              <a:t>резиденції</a:t>
            </a:r>
            <a:r>
              <a:rPr lang="ru-RU" sz="2400" dirty="0"/>
              <a:t> </a:t>
            </a:r>
            <a:r>
              <a:rPr lang="ru-RU" sz="2400" dirty="0" err="1"/>
              <a:t>харківського</a:t>
            </a:r>
            <a:r>
              <a:rPr lang="ru-RU" sz="2400" dirty="0"/>
              <a:t> генерал-губернатора. У 1805 р. </a:t>
            </a:r>
            <a:r>
              <a:rPr lang="ru-RU" sz="2400" dirty="0" err="1"/>
              <a:t>будівлю</a:t>
            </a:r>
            <a:r>
              <a:rPr lang="ru-RU" sz="2400" dirty="0"/>
              <a:t> </a:t>
            </a:r>
            <a:r>
              <a:rPr lang="ru-RU" sz="2400" dirty="0" err="1"/>
              <a:t>було</a:t>
            </a:r>
            <a:r>
              <a:rPr lang="ru-RU" sz="2400" dirty="0"/>
              <a:t> передано </a:t>
            </a:r>
            <a:r>
              <a:rPr lang="ru-RU" sz="2400" dirty="0" err="1"/>
              <a:t>заснованому</a:t>
            </a:r>
            <a:r>
              <a:rPr lang="ru-RU" sz="2400" dirty="0"/>
              <a:t> роком </a:t>
            </a:r>
            <a:r>
              <a:rPr lang="ru-RU" sz="2400" dirty="0" err="1"/>
              <a:t>раніше</a:t>
            </a:r>
            <a:r>
              <a:rPr lang="ru-RU" sz="2400" dirty="0"/>
              <a:t> </a:t>
            </a:r>
            <a:r>
              <a:rPr lang="ru-RU" sz="2400" dirty="0" err="1"/>
              <a:t>Імператорській</a:t>
            </a:r>
            <a:r>
              <a:rPr lang="ru-RU" sz="2400" dirty="0"/>
              <a:t> </a:t>
            </a:r>
            <a:r>
              <a:rPr lang="ru-RU" sz="2400" dirty="0" err="1"/>
              <a:t>університетові</a:t>
            </a:r>
            <a:r>
              <a:rPr lang="ru-RU" sz="2400" dirty="0"/>
              <a:t> і на 150 </a:t>
            </a:r>
            <a:r>
              <a:rPr lang="ru-RU" sz="2400" dirty="0" err="1"/>
              <a:t>років</a:t>
            </a:r>
            <a:r>
              <a:rPr lang="ru-RU" sz="2400" dirty="0"/>
              <a:t> стало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адміністративним</a:t>
            </a:r>
            <a:r>
              <a:rPr lang="ru-RU" sz="2400" dirty="0"/>
              <a:t> корпусом.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Старий</a:t>
            </a:r>
            <a:r>
              <a:rPr lang="ru-RU" dirty="0"/>
              <a:t> корпус </a:t>
            </a:r>
            <a:r>
              <a:rPr lang="ru-RU" dirty="0" err="1"/>
              <a:t>Імператорського</a:t>
            </a:r>
            <a:r>
              <a:rPr lang="ru-RU" dirty="0"/>
              <a:t> </a:t>
            </a:r>
            <a:r>
              <a:rPr lang="ru-RU" dirty="0" err="1"/>
              <a:t>університету</a:t>
            </a:r>
            <a:r>
              <a:rPr lang="ru-RU" dirty="0"/>
              <a:t> (м. </a:t>
            </a:r>
            <a:r>
              <a:rPr lang="ru-RU" dirty="0" err="1"/>
              <a:t>Харків</a:t>
            </a:r>
            <a:r>
              <a:rPr lang="ru-RU" dirty="0"/>
              <a:t>), 1770-1777 </a:t>
            </a:r>
            <a:r>
              <a:rPr lang="ru-RU" dirty="0" err="1"/>
              <a:t>рр</a:t>
            </a:r>
            <a:r>
              <a:rPr lang="ru-RU" dirty="0"/>
              <a:t>..</a:t>
            </a:r>
          </a:p>
        </p:txBody>
      </p:sp>
      <p:pic>
        <p:nvPicPr>
          <p:cNvPr id="1026" name="Picture 2" descr="C:\Users\admin\Desktop\staryy_korpus_imperatorskogo_universiteta_g__harkov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501008"/>
            <a:ext cx="4937692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0504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4221088"/>
            <a:ext cx="8352928" cy="4572000"/>
          </a:xfrm>
        </p:spPr>
        <p:txBody>
          <a:bodyPr/>
          <a:lstStyle/>
          <a:p>
            <a:r>
              <a:rPr lang="ru-RU" dirty="0" err="1"/>
              <a:t>Палацовий</a:t>
            </a:r>
            <a:r>
              <a:rPr lang="ru-RU" dirty="0"/>
              <a:t> комплекс у </a:t>
            </a:r>
            <a:r>
              <a:rPr lang="ru-RU" dirty="0" err="1"/>
              <a:t>Качанівці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створений</a:t>
            </a:r>
            <a:r>
              <a:rPr lang="ru-RU" dirty="0"/>
              <a:t> в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офіційної</a:t>
            </a:r>
            <a:r>
              <a:rPr lang="ru-RU" dirty="0"/>
              <a:t> </a:t>
            </a:r>
            <a:r>
              <a:rPr lang="ru-RU" dirty="0" err="1"/>
              <a:t>резиденції</a:t>
            </a:r>
            <a:r>
              <a:rPr lang="ru-RU" dirty="0"/>
              <a:t> </a:t>
            </a:r>
            <a:r>
              <a:rPr lang="ru-RU" dirty="0" err="1"/>
              <a:t>голови</a:t>
            </a:r>
            <a:r>
              <a:rPr lang="ru-RU" dirty="0"/>
              <a:t> </a:t>
            </a:r>
            <a:r>
              <a:rPr lang="ru-RU" dirty="0" err="1"/>
              <a:t>Малоросійської</a:t>
            </a:r>
            <a:r>
              <a:rPr lang="ru-RU" dirty="0"/>
              <a:t> </a:t>
            </a:r>
            <a:r>
              <a:rPr lang="ru-RU" dirty="0" err="1"/>
              <a:t>колегії</a:t>
            </a:r>
            <a:r>
              <a:rPr lang="ru-RU" dirty="0"/>
              <a:t> і генерал-губернатора </a:t>
            </a:r>
            <a:r>
              <a:rPr lang="ru-RU" dirty="0" err="1"/>
              <a:t>Малоросії</a:t>
            </a:r>
            <a:r>
              <a:rPr lang="ru-RU" dirty="0"/>
              <a:t> графа П. О. </a:t>
            </a:r>
            <a:r>
              <a:rPr lang="ru-RU" dirty="0" err="1" smtClean="0"/>
              <a:t>Рум</a:t>
            </a:r>
            <a:r>
              <a:rPr lang="en-US" dirty="0" smtClean="0"/>
              <a:t>’</a:t>
            </a:r>
            <a:r>
              <a:rPr lang="ru-RU" dirty="0" err="1" smtClean="0"/>
              <a:t>янцева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Палацовий</a:t>
            </a:r>
            <a:r>
              <a:rPr lang="ru-RU" dirty="0"/>
              <a:t> комплекс у </a:t>
            </a:r>
            <a:r>
              <a:rPr lang="ru-RU" dirty="0" err="1"/>
              <a:t>Качанівці</a:t>
            </a:r>
            <a:r>
              <a:rPr lang="ru-RU" dirty="0"/>
              <a:t> (</a:t>
            </a:r>
            <a:r>
              <a:rPr lang="ru-RU" dirty="0" err="1"/>
              <a:t>Чернігівська</a:t>
            </a:r>
            <a:r>
              <a:rPr lang="ru-RU" dirty="0"/>
              <a:t> обл.), </a:t>
            </a:r>
            <a:r>
              <a:rPr lang="ru-RU" dirty="0" err="1"/>
              <a:t>Кін</a:t>
            </a:r>
            <a:r>
              <a:rPr lang="ru-RU" dirty="0"/>
              <a:t>. 18 - </a:t>
            </a:r>
            <a:r>
              <a:rPr lang="ru-RU" dirty="0" err="1"/>
              <a:t>поч</a:t>
            </a:r>
            <a:r>
              <a:rPr lang="ru-RU" dirty="0"/>
              <a:t>. 19 </a:t>
            </a:r>
            <a:r>
              <a:rPr lang="ru-RU" dirty="0" smtClean="0"/>
              <a:t>ст.</a:t>
            </a:r>
            <a:endParaRPr lang="ru-RU" dirty="0"/>
          </a:p>
        </p:txBody>
      </p:sp>
      <p:pic>
        <p:nvPicPr>
          <p:cNvPr id="2050" name="Picture 2" descr="C:\Users\admin\Desktop\dvorcovyy_kompleks_v_kachanovke_chernigovskaya_obl__kon__18_nach__19_v_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340768"/>
            <a:ext cx="3816424" cy="2550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8715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12776"/>
            <a:ext cx="3984104" cy="298807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Катерин</a:t>
            </a:r>
            <a:r>
              <a:rPr lang="uk-UA" dirty="0" err="1" smtClean="0"/>
              <a:t>ів</a:t>
            </a:r>
            <a:r>
              <a:rPr lang="ru-RU" dirty="0" err="1" smtClean="0"/>
              <a:t>ський</a:t>
            </a:r>
            <a:r>
              <a:rPr lang="ru-RU" dirty="0" smtClean="0"/>
              <a:t> </a:t>
            </a:r>
            <a:r>
              <a:rPr lang="ru-RU" dirty="0"/>
              <a:t>собор (м. Херсон), 1781 -1786 </a:t>
            </a:r>
            <a:r>
              <a:rPr lang="ru-RU" dirty="0" err="1"/>
              <a:t>рр</a:t>
            </a:r>
            <a:r>
              <a:rPr lang="ru-RU" dirty="0"/>
              <a:t>..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44008" y="1268760"/>
            <a:ext cx="338437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Один з </a:t>
            </a:r>
            <a:r>
              <a:rPr lang="ru-RU" sz="2000" dirty="0" err="1" smtClean="0"/>
              <a:t>найбільш</a:t>
            </a:r>
            <a:r>
              <a:rPr lang="ru-RU" sz="2000" dirty="0" smtClean="0"/>
              <a:t> </a:t>
            </a:r>
            <a:r>
              <a:rPr lang="ru-RU" sz="2000" dirty="0" err="1" smtClean="0"/>
              <a:t>незвичайних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пам'яток</a:t>
            </a:r>
            <a:r>
              <a:rPr lang="ru-RU" sz="2000" dirty="0" smtClean="0"/>
              <a:t> </a:t>
            </a:r>
            <a:r>
              <a:rPr lang="ru-RU" sz="2000" dirty="0" err="1" smtClean="0"/>
              <a:t>раннього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класицизму</a:t>
            </a:r>
            <a:r>
              <a:rPr lang="ru-RU" sz="2000" dirty="0" smtClean="0"/>
              <a:t> в </a:t>
            </a:r>
            <a:r>
              <a:rPr lang="ru-RU" sz="2000" dirty="0" err="1" smtClean="0"/>
              <a:t>Україні</a:t>
            </a:r>
            <a:r>
              <a:rPr lang="ru-RU" sz="2000" dirty="0" smtClean="0"/>
              <a:t>, </a:t>
            </a:r>
            <a:r>
              <a:rPr lang="ru-RU" sz="2000" dirty="0" err="1" smtClean="0"/>
              <a:t>Катерининський</a:t>
            </a:r>
            <a:r>
              <a:rPr lang="ru-RU" sz="2000" dirty="0" smtClean="0"/>
              <a:t> собор </a:t>
            </a:r>
            <a:r>
              <a:rPr lang="ru-RU" sz="2000" dirty="0" err="1" smtClean="0"/>
              <a:t>був</a:t>
            </a:r>
            <a:r>
              <a:rPr lang="ru-RU" sz="2000" dirty="0" smtClean="0"/>
              <a:t> </a:t>
            </a:r>
            <a:r>
              <a:rPr lang="ru-RU" sz="2000" dirty="0" err="1" smtClean="0"/>
              <a:t>побудований</a:t>
            </a:r>
            <a:r>
              <a:rPr lang="ru-RU" sz="2000" dirty="0" smtClean="0"/>
              <a:t> за </a:t>
            </a:r>
            <a:r>
              <a:rPr lang="ru-RU" sz="2000" dirty="0" err="1" smtClean="0"/>
              <a:t>дорученням</a:t>
            </a:r>
            <a:r>
              <a:rPr lang="ru-RU" sz="2000" dirty="0" smtClean="0"/>
              <a:t> князя Г. О. </a:t>
            </a:r>
            <a:r>
              <a:rPr lang="ru-RU" sz="2000" dirty="0" err="1" smtClean="0"/>
              <a:t>Потьомкіна-Таврійського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архітектором</a:t>
            </a:r>
            <a:r>
              <a:rPr lang="ru-RU" sz="2000" dirty="0" smtClean="0"/>
              <a:t> І. Є. </a:t>
            </a:r>
            <a:r>
              <a:rPr lang="ru-RU" sz="2000" dirty="0" err="1" smtClean="0"/>
              <a:t>Старовим</a:t>
            </a:r>
            <a:r>
              <a:rPr lang="ru-RU" sz="2000" dirty="0" smtClean="0"/>
              <a:t>.</a:t>
            </a:r>
          </a:p>
          <a:p>
            <a:r>
              <a:rPr lang="ru-RU" sz="2000" dirty="0" err="1" smtClean="0"/>
              <a:t>Будівля</a:t>
            </a:r>
            <a:r>
              <a:rPr lang="ru-RU" sz="2000" dirty="0" smtClean="0"/>
              <a:t> </a:t>
            </a:r>
            <a:r>
              <a:rPr lang="ru-RU" sz="2000" dirty="0" err="1" smtClean="0"/>
              <a:t>має</a:t>
            </a:r>
            <a:r>
              <a:rPr lang="ru-RU" sz="2000" dirty="0" smtClean="0"/>
              <a:t> </a:t>
            </a:r>
            <a:r>
              <a:rPr lang="ru-RU" sz="2000" dirty="0" err="1" smtClean="0"/>
              <a:t>цілий</a:t>
            </a:r>
            <a:r>
              <a:rPr lang="ru-RU" sz="2000" dirty="0" smtClean="0"/>
              <a:t> ряд </a:t>
            </a:r>
            <a:r>
              <a:rPr lang="ru-RU" sz="2000" dirty="0" err="1" smtClean="0"/>
              <a:t>унікальних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особливостей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8396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3632231"/>
            <a:ext cx="4317504" cy="323812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Ансамбль </a:t>
            </a:r>
            <a:r>
              <a:rPr lang="ru-RU" dirty="0" err="1"/>
              <a:t>Круглої</a:t>
            </a:r>
            <a:r>
              <a:rPr lang="ru-RU" dirty="0"/>
              <a:t> </a:t>
            </a:r>
            <a:r>
              <a:rPr lang="ru-RU" dirty="0" err="1"/>
              <a:t>площі</a:t>
            </a:r>
            <a:r>
              <a:rPr lang="ru-RU" dirty="0"/>
              <a:t> (м. Полтава), 1809-1813 </a:t>
            </a:r>
            <a:r>
              <a:rPr lang="ru-RU" dirty="0" err="1"/>
              <a:t>рр</a:t>
            </a:r>
            <a:r>
              <a:rPr lang="ru-RU" dirty="0"/>
              <a:t>..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628800"/>
            <a:ext cx="3754313" cy="281573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1484784"/>
            <a:ext cx="3744416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586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556792"/>
            <a:ext cx="6096000" cy="4572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Палац </a:t>
            </a:r>
            <a:r>
              <a:rPr lang="ru-RU" dirty="0" err="1"/>
              <a:t>Розумовського</a:t>
            </a:r>
            <a:r>
              <a:rPr lang="ru-RU" dirty="0"/>
              <a:t> (м. Батурин, </a:t>
            </a:r>
            <a:r>
              <a:rPr lang="ru-RU" dirty="0" err="1"/>
              <a:t>Чернігівська</a:t>
            </a:r>
            <a:r>
              <a:rPr lang="ru-RU" dirty="0"/>
              <a:t> обл.), 1799-1803 </a:t>
            </a:r>
            <a:r>
              <a:rPr lang="ru-RU" dirty="0" err="1"/>
              <a:t>рр</a:t>
            </a:r>
            <a:r>
              <a:rPr lang="ru-RU" dirty="0"/>
              <a:t>..</a:t>
            </a:r>
          </a:p>
        </p:txBody>
      </p:sp>
    </p:spTree>
    <p:extLst>
      <p:ext uri="{BB962C8B-B14F-4D97-AF65-F5344CB8AC3E}">
        <p14:creationId xmlns:p14="http://schemas.microsoft.com/office/powerpoint/2010/main" val="261829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1288" y="1524000"/>
            <a:ext cx="6101423" cy="4572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Різдвяна</a:t>
            </a:r>
            <a:r>
              <a:rPr lang="ru-RU" dirty="0"/>
              <a:t> </a:t>
            </a:r>
            <a:r>
              <a:rPr lang="ru-RU" dirty="0" err="1"/>
              <a:t>церква</a:t>
            </a:r>
            <a:r>
              <a:rPr lang="ru-RU" dirty="0"/>
              <a:t> (м. </a:t>
            </a:r>
            <a:r>
              <a:rPr lang="ru-RU" dirty="0" err="1"/>
              <a:t>Київ</a:t>
            </a:r>
            <a:r>
              <a:rPr lang="ru-RU" dirty="0"/>
              <a:t>), 1809-1814 </a:t>
            </a:r>
            <a:r>
              <a:rPr lang="ru-RU" dirty="0" err="1"/>
              <a:t>рр</a:t>
            </a:r>
            <a:r>
              <a:rPr lang="ru-RU" dirty="0"/>
              <a:t>..</a:t>
            </a:r>
          </a:p>
        </p:txBody>
      </p:sp>
    </p:spTree>
    <p:extLst>
      <p:ext uri="{BB962C8B-B14F-4D97-AF65-F5344CB8AC3E}">
        <p14:creationId xmlns:p14="http://schemas.microsoft.com/office/powerpoint/2010/main" val="28552949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15</TotalTime>
  <Words>290</Words>
  <Application>Microsoft Office PowerPoint</Application>
  <PresentationFormat>Экран (4:3)</PresentationFormat>
  <Paragraphs>20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Бумажная</vt:lpstr>
      <vt:lpstr>Архітектура Класицизму</vt:lpstr>
      <vt:lpstr>Поняття класицизму</vt:lpstr>
      <vt:lpstr>Класицизм в Україні</vt:lpstr>
      <vt:lpstr>Старий корпус Імператорського університету (м. Харків), 1770-1777 рр..</vt:lpstr>
      <vt:lpstr>Палацовий комплекс у Качанівці (Чернігівська обл.), Кін. 18 - поч. 19 ст.</vt:lpstr>
      <vt:lpstr>Катеринівський собор (м. Херсон), 1781 -1786 рр..</vt:lpstr>
      <vt:lpstr>Ансамбль Круглої площі (м. Полтава), 1809-1813 рр..</vt:lpstr>
      <vt:lpstr>Палац Розумовського (м. Батурин, Чернігівська обл.), 1799-1803 рр..</vt:lpstr>
      <vt:lpstr>Різдвяна церква (м. Київ), 1809-1814 рр..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Архітектура Класицизму</dc:title>
  <dc:creator>admin</dc:creator>
  <cp:lastModifiedBy>admin</cp:lastModifiedBy>
  <cp:revision>2</cp:revision>
  <dcterms:created xsi:type="dcterms:W3CDTF">2013-11-04T18:52:50Z</dcterms:created>
  <dcterms:modified xsi:type="dcterms:W3CDTF">2013-11-04T19:08:33Z</dcterms:modified>
</cp:coreProperties>
</file>