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1B84BD-0A80-4E56-991D-868B03B2A3E5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0C6E06-B845-4E3D-808E-C81944526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0%D0%BF%D0%BB%D1%96%D0%BD" TargetMode="External"/><Relationship Id="rId3" Type="http://schemas.openxmlformats.org/officeDocument/2006/relationships/hyperlink" Target="http://uk.wikipedia.org/w/index.php?title=%D0%94%D0%B6%D0%B5%D0%B9%D0%BC%D1%81_%D0%A2%D0%BE%D0%B1%D0%B0%D0%BA&amp;action=edit&amp;redlink=1" TargetMode="External"/><Relationship Id="rId7" Type="http://schemas.openxmlformats.org/officeDocument/2006/relationships/hyperlink" Target="http://uk.wikipedia.org/w/index.php?title=%D0%A0%D1%96%D1%87%D0%B0%D1%80%D0%B4_%D0%95%D1%82%D1%82%D0%B5%D0%BD%D0%B1%D0%BE%D1%80%D0%BE&amp;action=edit&amp;redlink=1" TargetMode="External"/><Relationship Id="rId2" Type="http://schemas.openxmlformats.org/officeDocument/2006/relationships/hyperlink" Target="http://uk.wikipedia.org/wiki/198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%D0%A1%D0%B5%D1%80" TargetMode="External"/><Relationship Id="rId11" Type="http://schemas.openxmlformats.org/officeDocument/2006/relationships/hyperlink" Target="http://uk.wikipedia.org/w/index.php?title=%D0%9D%D0%B0%D0%B9%D0%BA%D1%80%D0%B0%D1%89%D0%B0_%D1%87%D0%BE%D0%BB%D0%BE%D0%B2%D1%96%D1%87%D0%B0_%D1%80%D0%BE%D0%BB%D1%8C&amp;action=edit&amp;redlink=1" TargetMode="External"/><Relationship Id="rId5" Type="http://schemas.openxmlformats.org/officeDocument/2006/relationships/hyperlink" Target="http://uk.wikipedia.org/wiki/1992" TargetMode="External"/><Relationship Id="rId10" Type="http://schemas.openxmlformats.org/officeDocument/2006/relationships/hyperlink" Target="http://uk.wikipedia.org/wiki/%D0%9E%D1%81%D0%BA%D0%B0%D1%80" TargetMode="External"/><Relationship Id="rId4" Type="http://schemas.openxmlformats.org/officeDocument/2006/relationships/hyperlink" Target="http://uk.wikipedia.org/w/index.php?title=%D0%A4%D0%B0%D1%85%D1%96%D0%B2%D0%B5%D1%86%D1%8C_%D0%B7%D1%96_%D0%B7%D0%BD%D1%96%D0%BC%D0%B0%D0%BD%D0%BD%D1%8F&amp;action=edit&amp;redlink=1" TargetMode="External"/><Relationship Id="rId9" Type="http://schemas.openxmlformats.org/officeDocument/2006/relationships/hyperlink" Target="http://uk.wikipedia.org/wiki/%D0%9A%D0%BE%D0%BC%D1%96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1%83%D0%B4" TargetMode="External"/><Relationship Id="rId2" Type="http://schemas.openxmlformats.org/officeDocument/2006/relationships/hyperlink" Target="http://uk.wikipedia.org/wiki/%D0%9D%D0%B0%D1%80%D0%BA%D0%BE%D1%82%D0%B8%D0%BA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2004" TargetMode="External"/><Relationship Id="rId5" Type="http://schemas.openxmlformats.org/officeDocument/2006/relationships/hyperlink" Target="http://uk.wikipedia.org/wiki/%D0%9C%D0%B0%D1%80%D0%B8%D1%85%D1%83%D0%B0%D0%BD%D0%B0" TargetMode="External"/><Relationship Id="rId4" Type="http://schemas.openxmlformats.org/officeDocument/2006/relationships/hyperlink" Target="http://uk.wikipedia.org/wiki/%D0%9B%D1%96%D0%BA%D1%83%D0%B2%D0%B0%D0%BD%D0%BD%D1%8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177856-iron-man_400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A4%D0%B0%D0%B9%D0%BB:TheAvengers2012Poster_ua.jp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581128"/>
            <a:ext cx="5637010" cy="882119"/>
          </a:xfrm>
        </p:spPr>
        <p:txBody>
          <a:bodyPr>
            <a:noAutofit/>
          </a:bodyPr>
          <a:lstStyle/>
          <a:p>
            <a:r>
              <a:rPr lang="ru-RU" sz="2800" b="1" dirty="0"/>
              <a:t>Роберт Джон </a:t>
            </a:r>
            <a:r>
              <a:rPr lang="ru-RU" sz="2800" b="1" dirty="0" err="1"/>
              <a:t>Дауні-молодший</a:t>
            </a:r>
            <a:endParaRPr lang="ru-RU" sz="2800" dirty="0"/>
          </a:p>
        </p:txBody>
      </p:sp>
      <p:pic>
        <p:nvPicPr>
          <p:cNvPr id="1026" name="Picture 2" descr="C:\Users\Hata\Desktop\Новая папка\200px-Robert_Downey_jr_cropped_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27" y="794640"/>
            <a:ext cx="2540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ta\Desktop\Новая папка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4024"/>
            <a:ext cx="2664296" cy="40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ta\Desktop\Новая папка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23331"/>
            <a:ext cx="29452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nno_Domini_Beats_-_Minute_by_minute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0272" y="457586"/>
            <a:ext cx="487363" cy="487363"/>
          </a:xfrm>
          <a:prstGeom prst="rect">
            <a:avLst/>
          </a:prstGeom>
        </p:spPr>
      </p:pic>
      <p:pic>
        <p:nvPicPr>
          <p:cNvPr id="1029" name="Picture 5" descr="C:\Users\Hata\Desktop\Новая папка\завантаження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63" y="1859952"/>
            <a:ext cx="2487728" cy="30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ta\Desktop\Новая папка\завантаженн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15" y="586496"/>
            <a:ext cx="2335861" cy="31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ata\Desktop\Новая папка\images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78577"/>
            <a:ext cx="23192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59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456383" cy="950970"/>
          </a:xfrm>
        </p:spPr>
        <p:txBody>
          <a:bodyPr/>
          <a:lstStyle/>
          <a:p>
            <a:pPr algn="l"/>
            <a:r>
              <a:rPr lang="uk-UA" dirty="0" smtClean="0"/>
              <a:t>Біографія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7632848" cy="266429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Роберт </a:t>
            </a:r>
            <a:r>
              <a:rPr lang="ru-RU" dirty="0" err="1"/>
              <a:t>Дауні-молодший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у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 </a:t>
            </a:r>
            <a:r>
              <a:rPr lang="ru-RU" dirty="0" err="1"/>
              <a:t>режисера</a:t>
            </a:r>
            <a:r>
              <a:rPr lang="ru-RU" dirty="0"/>
              <a:t> Роберта </a:t>
            </a:r>
            <a:r>
              <a:rPr lang="ru-RU" dirty="0" err="1"/>
              <a:t>Дауні</a:t>
            </a:r>
            <a:r>
              <a:rPr lang="ru-RU" dirty="0"/>
              <a:t>-старшого.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Роберта стала невелика роль </a:t>
            </a:r>
            <a:r>
              <a:rPr lang="ru-RU" dirty="0" err="1"/>
              <a:t>цуценяти</a:t>
            </a:r>
            <a:r>
              <a:rPr lang="ru-RU" dirty="0"/>
              <a:t> у </a:t>
            </a:r>
            <a:r>
              <a:rPr lang="ru-RU" dirty="0" err="1"/>
              <a:t>фільмі</a:t>
            </a:r>
            <a:r>
              <a:rPr lang="ru-RU" dirty="0"/>
              <a:t> </a:t>
            </a:r>
            <a:r>
              <a:rPr lang="ru-RU" dirty="0" err="1"/>
              <a:t>свого</a:t>
            </a:r>
            <a:r>
              <a:rPr lang="ru-RU" dirty="0"/>
              <a:t> батька. 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двадцяти</a:t>
            </a:r>
            <a:r>
              <a:rPr lang="ru-RU" dirty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/>
              <a:t>Дауні</a:t>
            </a:r>
            <a:r>
              <a:rPr lang="ru-RU" dirty="0"/>
              <a:t>-мол. на один сезон </a:t>
            </a:r>
            <a:r>
              <a:rPr lang="ru-RU" dirty="0" err="1"/>
              <a:t>приєднався</a:t>
            </a:r>
            <a:r>
              <a:rPr lang="ru-RU" dirty="0"/>
              <a:t> до </a:t>
            </a:r>
            <a:r>
              <a:rPr lang="ru-RU" dirty="0" err="1"/>
              <a:t>команди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найпопулярніше</a:t>
            </a:r>
            <a:r>
              <a:rPr lang="ru-RU" dirty="0"/>
              <a:t> </a:t>
            </a:r>
            <a:r>
              <a:rPr lang="ru-RU" dirty="0" err="1"/>
              <a:t>американське</a:t>
            </a:r>
            <a:r>
              <a:rPr lang="ru-RU" dirty="0"/>
              <a:t> телешоу </a:t>
            </a:r>
            <a:r>
              <a:rPr lang="ru-RU" dirty="0" err="1"/>
              <a:t>Суботнім</a:t>
            </a:r>
            <a:r>
              <a:rPr lang="ru-RU" dirty="0"/>
              <a:t> </a:t>
            </a:r>
            <a:r>
              <a:rPr lang="ru-RU" dirty="0" err="1"/>
              <a:t>вечором</a:t>
            </a:r>
            <a:r>
              <a:rPr lang="ru-RU" dirty="0"/>
              <a:t> у прямому </a:t>
            </a:r>
            <a:r>
              <a:rPr lang="ru-RU" dirty="0" err="1"/>
              <a:t>ефірі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на </a:t>
            </a:r>
            <a:r>
              <a:rPr lang="ru-RU" dirty="0" err="1" smtClean="0"/>
              <a:t>телебаченні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/>
              <a:t>остаточно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зв'язати</a:t>
            </a:r>
            <a:r>
              <a:rPr lang="ru-RU" dirty="0"/>
              <a:t> долю з </a:t>
            </a:r>
            <a:r>
              <a:rPr lang="ru-RU" dirty="0" err="1"/>
              <a:t>кінематографом</a:t>
            </a:r>
            <a:r>
              <a:rPr lang="ru-RU" dirty="0"/>
              <a:t> і </a:t>
            </a:r>
            <a:r>
              <a:rPr lang="ru-RU" dirty="0" err="1"/>
              <a:t>переїхав</a:t>
            </a:r>
            <a:r>
              <a:rPr lang="ru-RU" dirty="0"/>
              <a:t> у </a:t>
            </a:r>
            <a:r>
              <a:rPr lang="ru-RU" dirty="0" err="1"/>
              <a:t>Голлівуд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4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28800"/>
            <a:ext cx="7128792" cy="32403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У </a:t>
            </a:r>
            <a:r>
              <a:rPr lang="ru-RU" dirty="0">
                <a:hlinkClick r:id="rId2" tooltip="1987"/>
              </a:rPr>
              <a:t>1987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Роберт </a:t>
            </a:r>
            <a:r>
              <a:rPr lang="ru-RU" dirty="0" err="1"/>
              <a:t>Дауні</a:t>
            </a:r>
            <a:r>
              <a:rPr lang="ru-RU" dirty="0"/>
              <a:t>-мол. одержав </a:t>
            </a:r>
            <a:r>
              <a:rPr lang="ru-RU" dirty="0" err="1"/>
              <a:t>головну</a:t>
            </a:r>
            <a:r>
              <a:rPr lang="ru-RU" dirty="0"/>
              <a:t> роль у </a:t>
            </a:r>
            <a:r>
              <a:rPr lang="ru-RU" dirty="0" err="1"/>
              <a:t>комедії</a:t>
            </a:r>
            <a:r>
              <a:rPr lang="ru-RU" dirty="0"/>
              <a:t> </a:t>
            </a:r>
            <a:r>
              <a:rPr lang="ru-RU" dirty="0">
                <a:hlinkClick r:id="rId3" tooltip="Джеймс Тобак (ще не написана)"/>
              </a:rPr>
              <a:t>Джеймса </a:t>
            </a:r>
            <a:r>
              <a:rPr lang="ru-RU" dirty="0" err="1">
                <a:hlinkClick r:id="rId3" tooltip="Джеймс Тобак (ще не написана)"/>
              </a:rPr>
              <a:t>Тобака</a:t>
            </a:r>
            <a:r>
              <a:rPr lang="ru-RU" dirty="0"/>
              <a:t> </a:t>
            </a:r>
            <a:r>
              <a:rPr lang="ru-RU" dirty="0">
                <a:hlinkClick r:id="rId4" tooltip="Фахівець зі знімання (ще не написана)"/>
              </a:rPr>
              <a:t>«</a:t>
            </a:r>
            <a:r>
              <a:rPr lang="ru-RU" dirty="0" err="1">
                <a:hlinkClick r:id="rId4" tooltip="Фахівець зі знімання (ще не написана)"/>
              </a:rPr>
              <a:t>Фахівець</a:t>
            </a:r>
            <a:r>
              <a:rPr lang="ru-RU" dirty="0">
                <a:hlinkClick r:id="rId4" tooltip="Фахівець зі знімання (ще не написана)"/>
              </a:rPr>
              <a:t> </a:t>
            </a:r>
            <a:r>
              <a:rPr lang="ru-RU" dirty="0" err="1">
                <a:hlinkClick r:id="rId4" tooltip="Фахівець зі знімання (ще не написана)"/>
              </a:rPr>
              <a:t>зі</a:t>
            </a:r>
            <a:r>
              <a:rPr lang="ru-RU" dirty="0">
                <a:hlinkClick r:id="rId4" tooltip="Фахівець зі знімання (ще не написана)"/>
              </a:rPr>
              <a:t> </a:t>
            </a:r>
            <a:r>
              <a:rPr lang="ru-RU" dirty="0" err="1">
                <a:hlinkClick r:id="rId4" tooltip="Фахівець зі знімання (ще не написана)"/>
              </a:rPr>
              <a:t>знімання</a:t>
            </a:r>
            <a:r>
              <a:rPr lang="ru-RU" dirty="0">
                <a:hlinkClick r:id="rId4" tooltip="Фахівець зі знімання (ще не написана)"/>
              </a:rPr>
              <a:t>»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знявся</a:t>
            </a:r>
            <a:r>
              <a:rPr lang="ru-RU" dirty="0"/>
              <a:t> в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кінокартинах</a:t>
            </a:r>
            <a:r>
              <a:rPr lang="ru-RU" dirty="0"/>
              <a:t>.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змінилася</a:t>
            </a:r>
            <a:r>
              <a:rPr lang="ru-RU" dirty="0"/>
              <a:t> в </a:t>
            </a:r>
            <a:r>
              <a:rPr lang="ru-RU" dirty="0">
                <a:hlinkClick r:id="rId5" tooltip="1992"/>
              </a:rPr>
              <a:t>1992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, коли на </a:t>
            </a:r>
            <a:r>
              <a:rPr lang="ru-RU" dirty="0" err="1"/>
              <a:t>екрани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 </a:t>
            </a:r>
            <a:r>
              <a:rPr lang="ru-RU" dirty="0">
                <a:hlinkClick r:id="rId6" tooltip="Сер"/>
              </a:rPr>
              <a:t>сера</a:t>
            </a:r>
            <a:r>
              <a:rPr lang="ru-RU" dirty="0"/>
              <a:t> </a:t>
            </a:r>
            <a:r>
              <a:rPr lang="ru-RU" dirty="0" err="1">
                <a:hlinkClick r:id="rId7" tooltip="Річард Еттенборо (ще не написана)"/>
              </a:rPr>
              <a:t>Річарда</a:t>
            </a:r>
            <a:r>
              <a:rPr lang="ru-RU" dirty="0">
                <a:hlinkClick r:id="rId7" tooltip="Річард Еттенборо (ще не написана)"/>
              </a:rPr>
              <a:t> </a:t>
            </a:r>
            <a:r>
              <a:rPr lang="ru-RU" dirty="0" err="1">
                <a:hlinkClick r:id="rId7" tooltip="Річард Еттенборо (ще не написана)"/>
              </a:rPr>
              <a:t>Еттенборо</a:t>
            </a:r>
            <a:r>
              <a:rPr lang="ru-RU" dirty="0"/>
              <a:t> </a:t>
            </a:r>
            <a:r>
              <a:rPr lang="ru-RU" dirty="0">
                <a:hlinkClick r:id="rId8" tooltip="Чаплін"/>
              </a:rPr>
              <a:t>«</a:t>
            </a:r>
            <a:r>
              <a:rPr lang="ru-RU" dirty="0" err="1">
                <a:hlinkClick r:id="rId8" tooltip="Чаплін"/>
              </a:rPr>
              <a:t>Чаплін</a:t>
            </a:r>
            <a:r>
              <a:rPr lang="ru-RU" dirty="0">
                <a:hlinkClick r:id="rId8" tooltip="Чаплін"/>
              </a:rPr>
              <a:t>»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актор</a:t>
            </a:r>
            <a:r>
              <a:rPr lang="ru-RU" dirty="0"/>
              <a:t> </a:t>
            </a:r>
            <a:r>
              <a:rPr lang="ru-RU" dirty="0" err="1"/>
              <a:t>зіграв</a:t>
            </a:r>
            <a:r>
              <a:rPr lang="ru-RU" dirty="0"/>
              <a:t> легендарного </a:t>
            </a:r>
            <a:r>
              <a:rPr lang="ru-RU" dirty="0" err="1">
                <a:hlinkClick r:id="rId9" tooltip="Комік"/>
              </a:rPr>
              <a:t>коміка</a:t>
            </a:r>
            <a:r>
              <a:rPr lang="ru-RU" dirty="0"/>
              <a:t>. </a:t>
            </a:r>
            <a:r>
              <a:rPr lang="ru-RU" dirty="0" err="1"/>
              <a:t>Акторська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Дауні-молодшого</a:t>
            </a:r>
            <a:r>
              <a:rPr lang="ru-RU" dirty="0"/>
              <a:t> </a:t>
            </a:r>
            <a:r>
              <a:rPr lang="ru-RU" dirty="0" err="1"/>
              <a:t>захопила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, і </a:t>
            </a:r>
            <a:r>
              <a:rPr lang="ru-RU" dirty="0" err="1"/>
              <a:t>актор</a:t>
            </a:r>
            <a:r>
              <a:rPr lang="ru-RU" dirty="0"/>
              <a:t> </a:t>
            </a:r>
            <a:r>
              <a:rPr lang="ru-RU" dirty="0" err="1"/>
              <a:t>удостоївся</a:t>
            </a:r>
            <a:r>
              <a:rPr lang="ru-RU" dirty="0"/>
              <a:t> </a:t>
            </a:r>
            <a:r>
              <a:rPr lang="ru-RU" dirty="0" err="1"/>
              <a:t>номінації</a:t>
            </a:r>
            <a:r>
              <a:rPr lang="ru-RU" dirty="0"/>
              <a:t> на </a:t>
            </a:r>
            <a:r>
              <a:rPr lang="ru-RU" dirty="0" err="1"/>
              <a:t>премію</a:t>
            </a:r>
            <a:r>
              <a:rPr lang="ru-RU" dirty="0" err="1">
                <a:hlinkClick r:id="rId10" tooltip="Оскар"/>
              </a:rPr>
              <a:t>«Оскар</a:t>
            </a:r>
            <a:r>
              <a:rPr lang="ru-RU" dirty="0">
                <a:hlinkClick r:id="rId10" tooltip="Оскар"/>
              </a:rPr>
              <a:t>»</a:t>
            </a:r>
            <a:r>
              <a:rPr lang="ru-RU" dirty="0"/>
              <a:t> у </a:t>
            </a:r>
            <a:r>
              <a:rPr lang="ru-RU" dirty="0" err="1"/>
              <a:t>категорії</a:t>
            </a:r>
            <a:r>
              <a:rPr lang="ru-RU" dirty="0"/>
              <a:t> </a:t>
            </a:r>
            <a:r>
              <a:rPr lang="ru-RU" dirty="0">
                <a:hlinkClick r:id="rId11" tooltip="Найкраща чоловіча роль (ще не написана)"/>
              </a:rPr>
              <a:t>«</a:t>
            </a:r>
            <a:r>
              <a:rPr lang="ru-RU" dirty="0" err="1">
                <a:hlinkClick r:id="rId11" tooltip="Найкраща чоловіча роль (ще не написана)"/>
              </a:rPr>
              <a:t>Найкраща</a:t>
            </a:r>
            <a:r>
              <a:rPr lang="ru-RU" dirty="0">
                <a:hlinkClick r:id="rId11" tooltip="Найкраща чоловіча роль (ще не написана)"/>
              </a:rPr>
              <a:t> </a:t>
            </a:r>
            <a:r>
              <a:rPr lang="ru-RU" dirty="0" err="1">
                <a:hlinkClick r:id="rId11" tooltip="Найкраща чоловіча роль (ще не написана)"/>
              </a:rPr>
              <a:t>чоловіча</a:t>
            </a:r>
            <a:r>
              <a:rPr lang="ru-RU" dirty="0">
                <a:hlinkClick r:id="rId11" tooltip="Найкраща чоловіча роль (ще не написана)"/>
              </a:rPr>
              <a:t> роль»</a:t>
            </a:r>
            <a:r>
              <a:rPr lang="ru-RU" dirty="0"/>
              <a:t>. Критика й </a:t>
            </a:r>
            <a:r>
              <a:rPr lang="ru-RU" dirty="0" err="1"/>
              <a:t>публіка</a:t>
            </a:r>
            <a:r>
              <a:rPr lang="ru-RU" dirty="0"/>
              <a:t> </a:t>
            </a:r>
            <a:r>
              <a:rPr lang="ru-RU" dirty="0" err="1"/>
              <a:t>називала</a:t>
            </a:r>
            <a:r>
              <a:rPr lang="ru-RU" dirty="0"/>
              <a:t> Роберта </a:t>
            </a:r>
            <a:r>
              <a:rPr lang="ru-RU" dirty="0" err="1"/>
              <a:t>Дауні-молодшого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найперспективніших</a:t>
            </a:r>
            <a:r>
              <a:rPr lang="ru-RU" dirty="0"/>
              <a:t> </a:t>
            </a:r>
            <a:r>
              <a:rPr lang="ru-RU" dirty="0" err="1"/>
              <a:t>акторів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молодого </a:t>
            </a:r>
            <a:r>
              <a:rPr lang="ru-RU" dirty="0" err="1"/>
              <a:t>покоління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7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556792"/>
            <a:ext cx="7776864" cy="3960440"/>
          </a:xfrm>
        </p:spPr>
        <p:txBody>
          <a:bodyPr>
            <a:normAutofit/>
          </a:bodyPr>
          <a:lstStyle/>
          <a:p>
            <a:pPr algn="l"/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актора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 </a:t>
            </a:r>
            <a:r>
              <a:rPr lang="ru-RU" dirty="0" err="1">
                <a:hlinkClick r:id="rId2" tooltip="Наркотик"/>
              </a:rPr>
              <a:t>наркотична</a:t>
            </a:r>
            <a:r>
              <a:rPr lang="ru-RU" dirty="0">
                <a:hlinkClick r:id="rId2" tooltip="Наркотик"/>
              </a:rPr>
              <a:t> </a:t>
            </a:r>
            <a:r>
              <a:rPr lang="ru-RU" dirty="0" err="1">
                <a:hlinkClick r:id="rId2" tooltip="Наркотик"/>
              </a:rPr>
              <a:t>залежність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низки </a:t>
            </a:r>
            <a:r>
              <a:rPr lang="ru-RU" dirty="0" err="1"/>
              <a:t>голосних</a:t>
            </a:r>
            <a:r>
              <a:rPr lang="ru-RU" dirty="0"/>
              <a:t> </a:t>
            </a:r>
            <a:r>
              <a:rPr lang="ru-RU" dirty="0" err="1"/>
              <a:t>скандалів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звільняють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студій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знімався</a:t>
            </a:r>
            <a:r>
              <a:rPr lang="ru-RU" dirty="0"/>
              <a:t>, а </a:t>
            </a:r>
            <a:r>
              <a:rPr lang="ru-RU" dirty="0">
                <a:hlinkClick r:id="rId3" tooltip="Суд"/>
              </a:rPr>
              <a:t>суд</a:t>
            </a:r>
            <a:r>
              <a:rPr lang="ru-RU" dirty="0"/>
              <a:t> </a:t>
            </a:r>
            <a:r>
              <a:rPr lang="ru-RU" dirty="0" err="1"/>
              <a:t>присуджує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тюремного </a:t>
            </a:r>
            <a:r>
              <a:rPr lang="ru-RU" dirty="0" err="1"/>
              <a:t>ув'язнення</a:t>
            </a:r>
            <a:r>
              <a:rPr lang="ru-RU" dirty="0"/>
              <a:t> й </a:t>
            </a:r>
            <a:r>
              <a:rPr lang="ru-RU" dirty="0" err="1"/>
              <a:t>примусового</a:t>
            </a:r>
            <a:r>
              <a:rPr lang="ru-RU" dirty="0"/>
              <a:t> </a:t>
            </a:r>
            <a:r>
              <a:rPr lang="ru-RU" dirty="0" err="1">
                <a:hlinkClick r:id="rId4" tooltip="Лікування"/>
              </a:rPr>
              <a:t>лікування</a:t>
            </a:r>
            <a:r>
              <a:rPr lang="ru-RU" dirty="0"/>
              <a:t>. За словами самого </a:t>
            </a:r>
            <a:r>
              <a:rPr lang="ru-RU" dirty="0" err="1"/>
              <a:t>Дауні-молодшого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знайомство</a:t>
            </a:r>
            <a:r>
              <a:rPr lang="ru-RU" dirty="0"/>
              <a:t> з </a:t>
            </a:r>
            <a:r>
              <a:rPr lang="ru-RU" dirty="0">
                <a:hlinkClick r:id="rId5" tooltip="Марихуана"/>
              </a:rPr>
              <a:t>марихуаною</a:t>
            </a:r>
            <a:r>
              <a:rPr lang="ru-RU" dirty="0"/>
              <a:t> </a:t>
            </a:r>
            <a:r>
              <a:rPr lang="ru-RU" dirty="0" err="1"/>
              <a:t>відбулося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8 </a:t>
            </a:r>
            <a:r>
              <a:rPr lang="ru-RU" dirty="0" err="1"/>
              <a:t>років</a:t>
            </a:r>
            <a:r>
              <a:rPr lang="ru-RU" dirty="0"/>
              <a:t> не без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рідного</a:t>
            </a:r>
            <a:r>
              <a:rPr lang="ru-RU" dirty="0"/>
              <a:t> батька.</a:t>
            </a:r>
          </a:p>
          <a:p>
            <a:pPr algn="l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курсу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Дауні-молодший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на </a:t>
            </a:r>
            <a:r>
              <a:rPr lang="ru-RU" dirty="0" err="1"/>
              <a:t>екрани</a:t>
            </a:r>
            <a:r>
              <a:rPr lang="ru-RU" dirty="0"/>
              <a:t> в </a:t>
            </a:r>
            <a:r>
              <a:rPr lang="ru-RU" dirty="0">
                <a:hlinkClick r:id="rId6" tooltip="2004"/>
              </a:rPr>
              <a:t>2004</a:t>
            </a:r>
            <a:r>
              <a:rPr lang="ru-RU" dirty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, де </a:t>
            </a:r>
            <a:r>
              <a:rPr lang="ru-RU" dirty="0" err="1" smtClean="0"/>
              <a:t>продовжує</a:t>
            </a:r>
            <a:r>
              <a:rPr lang="ru-RU" dirty="0" smtClean="0"/>
              <a:t> свою </a:t>
            </a:r>
            <a:r>
              <a:rPr lang="ru-RU" dirty="0" err="1" smtClean="0"/>
              <a:t>акторську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0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512511" cy="1143000"/>
          </a:xfrm>
        </p:spPr>
        <p:txBody>
          <a:bodyPr/>
          <a:lstStyle/>
          <a:p>
            <a:pPr algn="l"/>
            <a:r>
              <a:rPr lang="uk-UA" dirty="0" smtClean="0"/>
              <a:t>Найвідоміші ролі актора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1556792"/>
            <a:ext cx="5112568" cy="3096344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В цьому фільмі Роберт грає роль </a:t>
            </a:r>
            <a:r>
              <a:rPr lang="uk-UA" dirty="0" err="1" smtClean="0"/>
              <a:t>супер</a:t>
            </a:r>
            <a:r>
              <a:rPr lang="uk-UA" dirty="0" smtClean="0"/>
              <a:t> героя</a:t>
            </a:r>
            <a:r>
              <a:rPr lang="ru-RU" i="1" dirty="0"/>
              <a:t> </a:t>
            </a:r>
            <a:r>
              <a:rPr lang="ru-RU" i="1" dirty="0" smtClean="0"/>
              <a:t>— </a:t>
            </a:r>
            <a:r>
              <a:rPr lang="ru-RU" i="1" dirty="0" err="1" smtClean="0"/>
              <a:t>Тоні</a:t>
            </a:r>
            <a:r>
              <a:rPr lang="ru-RU" i="1" dirty="0" smtClean="0"/>
              <a:t> Старка</a:t>
            </a:r>
            <a:r>
              <a:rPr lang="uk-UA" dirty="0" smtClean="0"/>
              <a:t>, який має </a:t>
            </a:r>
            <a:r>
              <a:rPr lang="uk-UA" dirty="0" err="1" smtClean="0"/>
              <a:t>супер</a:t>
            </a:r>
            <a:r>
              <a:rPr lang="uk-UA" dirty="0" smtClean="0"/>
              <a:t> костюм, що захищає його від будь-яких неприємностей.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97736"/>
              </p:ext>
            </p:extLst>
          </p:nvPr>
        </p:nvGraphicFramePr>
        <p:xfrm>
          <a:off x="3779912" y="507031"/>
          <a:ext cx="4536504" cy="798592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227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 err="1">
                          <a:effectLst/>
                        </a:rPr>
                        <a:t>Залізна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effectLst/>
                        </a:rPr>
                        <a:t>Людина 1,2,3;</a:t>
                      </a:r>
                      <a:endParaRPr lang="ru-RU" sz="2400" dirty="0">
                        <a:effectLst/>
                      </a:endParaRPr>
                    </a:p>
                  </a:txBody>
                  <a:tcPr marL="86876" marR="86876" marT="43438" marB="4343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0F3"/>
                    </a:solidFill>
                  </a:tcPr>
                </a:tc>
              </a:tr>
              <a:tr h="174015">
                <a:tc>
                  <a:txBody>
                    <a:bodyPr/>
                    <a:lstStyle/>
                    <a:p>
                      <a:pPr algn="ctr" fontAlgn="t"/>
                      <a:endParaRPr lang="ru-RU" sz="1700" dirty="0">
                        <a:effectLst/>
                      </a:endParaRPr>
                    </a:p>
                  </a:txBody>
                  <a:tcPr marL="86876" marR="86876" marT="43438" marB="43438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177856-iron-man 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952327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980728"/>
            <a:ext cx="4752528" cy="3528392"/>
          </a:xfrm>
        </p:spPr>
        <p:txBody>
          <a:bodyPr/>
          <a:lstStyle/>
          <a:p>
            <a:pPr algn="l"/>
            <a:r>
              <a:rPr lang="uk-UA" dirty="0" smtClean="0"/>
              <a:t>Тут він також грає роль залізної людини, яка рятує світ від прибульців,</a:t>
            </a:r>
            <a:br>
              <a:rPr lang="uk-UA" dirty="0" smtClean="0"/>
            </a:br>
            <a:r>
              <a:rPr lang="uk-UA" dirty="0" smtClean="0"/>
              <a:t>але коло </a:t>
            </a:r>
            <a:r>
              <a:rPr lang="uk-UA" dirty="0" err="1" smtClean="0"/>
              <a:t>супер</a:t>
            </a:r>
            <a:r>
              <a:rPr lang="uk-UA" dirty="0" smtClean="0"/>
              <a:t> героїв значно зросло.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047033"/>
              </p:ext>
            </p:extLst>
          </p:nvPr>
        </p:nvGraphicFramePr>
        <p:xfrm>
          <a:off x="3563888" y="260648"/>
          <a:ext cx="4536504" cy="457200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 err="1">
                          <a:effectLst/>
                        </a:rPr>
                        <a:t>Месники</a:t>
                      </a:r>
                      <a:endParaRPr lang="ru-RU" sz="2400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8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 descr="TheAvengers2012Poster u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9606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3888" y="1268761"/>
            <a:ext cx="5040560" cy="2448272"/>
          </a:xfrm>
        </p:spPr>
        <p:txBody>
          <a:bodyPr/>
          <a:lstStyle/>
          <a:p>
            <a:pPr algn="l"/>
            <a:r>
              <a:rPr lang="uk-UA" i="1" dirty="0" smtClean="0"/>
              <a:t>В </a:t>
            </a:r>
            <a:r>
              <a:rPr lang="uk-UA" i="1" dirty="0" err="1" smtClean="0"/>
              <a:t>цому</a:t>
            </a:r>
            <a:r>
              <a:rPr lang="uk-UA" i="1" dirty="0" smtClean="0"/>
              <a:t> детективі актор зіграв головну роль</a:t>
            </a:r>
            <a:r>
              <a:rPr lang="ru-RU" i="1" dirty="0"/>
              <a:t> </a:t>
            </a:r>
            <a:r>
              <a:rPr lang="ru-RU" i="1" dirty="0" smtClean="0"/>
              <a:t>— Шерлока Холмса, </a:t>
            </a:r>
            <a:r>
              <a:rPr lang="ru-RU" i="1" dirty="0" err="1" smtClean="0"/>
              <a:t>якого</a:t>
            </a:r>
            <a:r>
              <a:rPr lang="ru-RU" i="1" dirty="0" smtClean="0"/>
              <a:t> у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err="1" smtClean="0"/>
              <a:t>небезпечних</a:t>
            </a:r>
            <a:r>
              <a:rPr lang="ru-RU" i="1" dirty="0" smtClean="0"/>
              <a:t> </a:t>
            </a:r>
            <a:r>
              <a:rPr lang="ru-RU" i="1" dirty="0" err="1" smtClean="0"/>
              <a:t>ситуаціях</a:t>
            </a:r>
            <a:r>
              <a:rPr lang="ru-RU" i="1" dirty="0" smtClean="0"/>
              <a:t> </a:t>
            </a:r>
            <a:r>
              <a:rPr lang="ru-RU" i="1" dirty="0" err="1" smtClean="0"/>
              <a:t>супроводжує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вірний</a:t>
            </a:r>
            <a:r>
              <a:rPr lang="ru-RU" i="1" dirty="0" smtClean="0"/>
              <a:t> </a:t>
            </a:r>
            <a:r>
              <a:rPr lang="ru-RU" i="1" dirty="0" err="1" smtClean="0"/>
              <a:t>товариш</a:t>
            </a:r>
            <a:r>
              <a:rPr lang="ru-RU" i="1" dirty="0" smtClean="0"/>
              <a:t> Ватсон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13857"/>
              </p:ext>
            </p:extLst>
          </p:nvPr>
        </p:nvGraphicFramePr>
        <p:xfrm>
          <a:off x="3635896" y="332656"/>
          <a:ext cx="4536504" cy="365760"/>
        </p:xfrm>
        <a:graphic>
          <a:graphicData uri="http://schemas.openxmlformats.org/drawingml/2006/table">
            <a:tbl>
              <a:tblPr/>
              <a:tblGrid>
                <a:gridCol w="4536504"/>
              </a:tblGrid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effectLst/>
                        </a:rPr>
                        <a:t>Шерлок Холмс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8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Шерлок Холмс (фільм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8602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5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628800"/>
            <a:ext cx="3528392" cy="1437907"/>
          </a:xfrm>
        </p:spPr>
        <p:txBody>
          <a:bodyPr>
            <a:normAutofit/>
          </a:bodyPr>
          <a:lstStyle/>
          <a:p>
            <a:pPr algn="l"/>
            <a:r>
              <a:rPr lang="uk-UA" sz="7200" b="1" i="1" u="sng" dirty="0" smtClean="0"/>
              <a:t>Кінець</a:t>
            </a:r>
            <a:endParaRPr lang="ru-RU" sz="7200" b="1" i="1" u="sng" dirty="0"/>
          </a:p>
        </p:txBody>
      </p:sp>
    </p:spTree>
    <p:extLst>
      <p:ext uri="{BB962C8B-B14F-4D97-AF65-F5344CB8AC3E}">
        <p14:creationId xmlns:p14="http://schemas.microsoft.com/office/powerpoint/2010/main" val="37511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81</Words>
  <Application>Microsoft Office PowerPoint</Application>
  <PresentationFormat>Экран (4:3)</PresentationFormat>
  <Paragraphs>14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Біографія</vt:lpstr>
      <vt:lpstr>Презентация PowerPoint</vt:lpstr>
      <vt:lpstr>Презентация PowerPoint</vt:lpstr>
      <vt:lpstr>Найвідоміші ролі актора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Hata</dc:creator>
  <cp:lastModifiedBy>Hata</cp:lastModifiedBy>
  <cp:revision>9</cp:revision>
  <dcterms:created xsi:type="dcterms:W3CDTF">2013-12-15T19:29:14Z</dcterms:created>
  <dcterms:modified xsi:type="dcterms:W3CDTF">2013-12-16T09:09:54Z</dcterms:modified>
</cp:coreProperties>
</file>