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142984"/>
            <a:ext cx="8643966" cy="1428760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uk-UA" sz="4800" b="1" i="1" dirty="0" smtClean="0">
                <a:solidFill>
                  <a:srgbClr val="00B050"/>
                </a:solidFill>
              </a:rPr>
              <a:t>Презентація</a:t>
            </a:r>
            <a:r>
              <a:rPr lang="uk-UA" b="1" i="1" dirty="0" smtClean="0">
                <a:solidFill>
                  <a:srgbClr val="00B050"/>
                </a:solidFill>
              </a:rPr>
              <a:t/>
            </a:r>
            <a:br>
              <a:rPr lang="uk-UA" b="1" i="1" dirty="0" smtClean="0">
                <a:solidFill>
                  <a:srgbClr val="00B050"/>
                </a:solidFill>
              </a:rPr>
            </a:br>
            <a:r>
              <a:rPr lang="uk-UA" sz="3200" b="1" i="1" dirty="0" smtClean="0">
                <a:solidFill>
                  <a:srgbClr val="00B050"/>
                </a:solidFill>
              </a:rPr>
              <a:t>на тему : Чайна церемонія в Японії</a:t>
            </a:r>
            <a:endParaRPr lang="uk-UA" sz="3200" b="1" i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4429132"/>
            <a:ext cx="6480048" cy="1752600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 smtClean="0">
                <a:solidFill>
                  <a:schemeClr val="tx2">
                    <a:lumMod val="10000"/>
                  </a:schemeClr>
                </a:solidFill>
              </a:rPr>
              <a:t>Виконали </a:t>
            </a:r>
          </a:p>
          <a:p>
            <a:r>
              <a:rPr lang="uk-UA" b="1" dirty="0" smtClean="0">
                <a:solidFill>
                  <a:schemeClr val="tx2">
                    <a:lumMod val="10000"/>
                  </a:schemeClr>
                </a:solidFill>
              </a:rPr>
              <a:t>учениці  11 класу</a:t>
            </a:r>
          </a:p>
          <a:p>
            <a:r>
              <a:rPr lang="uk-UA" b="1" dirty="0" smtClean="0">
                <a:solidFill>
                  <a:schemeClr val="tx2">
                    <a:lumMod val="10000"/>
                  </a:schemeClr>
                </a:solidFill>
              </a:rPr>
              <a:t>ЗНВК№42</a:t>
            </a:r>
          </a:p>
          <a:p>
            <a:r>
              <a:rPr lang="uk-UA" b="1" dirty="0" err="1" smtClean="0">
                <a:solidFill>
                  <a:schemeClr val="tx2">
                    <a:lumMod val="10000"/>
                  </a:schemeClr>
                </a:solidFill>
              </a:rPr>
              <a:t>Бутенко</a:t>
            </a:r>
            <a:r>
              <a:rPr lang="uk-UA" b="1" dirty="0" smtClean="0">
                <a:solidFill>
                  <a:schemeClr val="tx2">
                    <a:lumMod val="10000"/>
                  </a:schemeClr>
                </a:solidFill>
              </a:rPr>
              <a:t> Валерія і Коваль Катерина</a:t>
            </a:r>
            <a:endParaRPr lang="uk-UA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http://s-meridian.com/family/library/i/te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66669" y="4786322"/>
            <a:ext cx="2877331" cy="2071678"/>
          </a:xfrm>
          <a:prstGeom prst="rect">
            <a:avLst/>
          </a:prstGeom>
          <a:noFill/>
        </p:spPr>
      </p:pic>
      <p:pic>
        <p:nvPicPr>
          <p:cNvPr id="21506" name="Picture 2" descr="http://proteas.ru/wp-content/uploads/2012/06/1290098462_lic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143272" cy="197276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229600" cy="4572000"/>
          </a:xfrm>
        </p:spPr>
        <p:txBody>
          <a:bodyPr>
            <a:normAutofit fontScale="77500" lnSpcReduction="20000"/>
          </a:bodyPr>
          <a:lstStyle/>
          <a:p>
            <a:r>
              <a:rPr lang="uk-UA" i="1" dirty="0" smtClean="0"/>
              <a:t>Учасник чаювання повинен з увагою ставитися до своїх відчуттів, почуттів і настроїв під час чайної церемонії, але при цьому бути тактовним, ввічливим і чемним з людьми, які сидять поруч у чайній кімнаті. Уміння у відокремленому садочку в спеціально для цього спорудженої альтанці прийняти гостей, зручно посадивши їх на рогожі з підібраними під себе ногами, а потім приготувати ароматний чай, збити його спеціальним віночком, розлити по крихітних чашках і з витонченим уклоном подати-ось вищий символ естетичного виховання , гармонії, чистоти, спокою і шанування, щеплених японцям з раннього дитинства. У цьому глибокий сенс великого майстерності чайної церемонії.</a:t>
            </a: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http://tea.jofo.ru/data/userfiles/457/images/236313-sbu8vwag97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6329" y="0"/>
            <a:ext cx="3427671" cy="2281331"/>
          </a:xfrm>
          <a:prstGeom prst="rect">
            <a:avLst/>
          </a:prstGeom>
          <a:noFill/>
        </p:spPr>
      </p:pic>
      <p:pic>
        <p:nvPicPr>
          <p:cNvPr id="23554" name="Picture 2" descr="http://img0.liveinternet.ru/images/attach/c/2/72/263/72263004_post4191115358341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357694"/>
            <a:ext cx="3133036" cy="250030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7429552" cy="5715040"/>
          </a:xfrm>
        </p:spPr>
        <p:txBody>
          <a:bodyPr>
            <a:normAutofit/>
          </a:bodyPr>
          <a:lstStyle/>
          <a:p>
            <a:r>
              <a:rPr lang="uk-UA" sz="2400" b="1" i="1" dirty="0" smtClean="0">
                <a:solidFill>
                  <a:srgbClr val="FFC000"/>
                </a:solidFill>
              </a:rPr>
              <a:t>Таким чином,можна зробити висновок , що чайна церемонія є неймовірним ритуалом гармонії души та тіла. Ми бачимо у чайній церемонії лише ще один приклад тисячі й однієї дивності, які складають незбагненність </a:t>
            </a:r>
            <a:r>
              <a:rPr lang="uk-UA" sz="2400" b="1" i="1" dirty="0" smtClean="0">
                <a:solidFill>
                  <a:srgbClr val="FFC000"/>
                </a:solidFill>
              </a:rPr>
              <a:t>Сходу</a:t>
            </a:r>
            <a:r>
              <a:rPr lang="uk-UA" sz="2400" b="1" i="1" dirty="0" smtClean="0">
                <a:solidFill>
                  <a:srgbClr val="FFC000"/>
                </a:solidFill>
              </a:rPr>
              <a:t>. Перш ніж сміятися над цим обрядом, варто подумати, як, по суті, мала чаша людських радощів і наскільки мудрі ті, хто вміє її заповнити. Саме в чашці чаю ми знаходимо щось загальнолюдське. Чайна церемонія для японця - це релігія</a:t>
            </a:r>
            <a:r>
              <a:rPr lang="uk-UA" sz="2400" i="1" dirty="0" smtClean="0">
                <a:solidFill>
                  <a:srgbClr val="FFC000"/>
                </a:solidFill>
              </a:rPr>
              <a:t>.</a:t>
            </a:r>
            <a:endParaRPr lang="uk-UA"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28802"/>
            <a:ext cx="8801104" cy="207170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FF00"/>
                </a:solidFill>
              </a:rPr>
              <a:t>Дякуємо за увагу</a:t>
            </a:r>
            <a:endParaRPr lang="uk-UA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shade val="48000"/>
                <a:satMod val="230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4143380"/>
            <a:ext cx="7543824" cy="4214842"/>
          </a:xfrm>
        </p:spPr>
        <p:txBody>
          <a:bodyPr>
            <a:normAutofit/>
          </a:bodyPr>
          <a:lstStyle/>
          <a:p>
            <a:r>
              <a:rPr lang="uk-UA" sz="2400" b="1" i="1" dirty="0" smtClean="0"/>
              <a:t>Чайна </a:t>
            </a:r>
            <a:r>
              <a:rPr lang="uk-UA" sz="2400" b="1" i="1" dirty="0" smtClean="0"/>
              <a:t>церемонія (</a:t>
            </a:r>
            <a:r>
              <a:rPr lang="uk-UA" sz="2400" b="1" i="1" dirty="0" err="1" smtClean="0"/>
              <a:t>яп</a:t>
            </a:r>
            <a:r>
              <a:rPr lang="uk-UA" sz="2400" b="1" i="1" dirty="0" smtClean="0"/>
              <a:t>. </a:t>
            </a:r>
            <a:r>
              <a:rPr lang="ja-JP" altLang="en-US" sz="2400" b="1" i="1" dirty="0" smtClean="0"/>
              <a:t>茶の湯 </a:t>
            </a:r>
            <a:r>
              <a:rPr lang="en-US" altLang="ja-JP" sz="2400" b="1" i="1" dirty="0" smtClean="0"/>
              <a:t>)«</a:t>
            </a:r>
            <a:r>
              <a:rPr lang="uk-UA" sz="2400" b="1" i="1" dirty="0" smtClean="0"/>
              <a:t>Шлях чаю», «мистецтво чаю» (</a:t>
            </a:r>
            <a:r>
              <a:rPr lang="uk-UA" sz="2400" b="1" i="1" dirty="0" err="1" smtClean="0"/>
              <a:t>яп</a:t>
            </a:r>
            <a:r>
              <a:rPr lang="uk-UA" sz="2400" b="1" i="1" dirty="0" smtClean="0"/>
              <a:t>. </a:t>
            </a:r>
            <a:r>
              <a:rPr lang="ja-JP" altLang="en-US" sz="2400" b="1" i="1" dirty="0" smtClean="0"/>
              <a:t>茶道 </a:t>
            </a:r>
            <a:r>
              <a:rPr lang="uk-UA" sz="2400" b="1" i="1" dirty="0" err="1" smtClean="0"/>
              <a:t>садо</a:t>
            </a:r>
            <a:r>
              <a:rPr lang="uk-UA" sz="2400" b="1" i="1" dirty="0" smtClean="0"/>
              <a:t>:, </a:t>
            </a:r>
            <a:r>
              <a:rPr lang="uk-UA" sz="2400" b="1" i="1" dirty="0" err="1" smtClean="0"/>
              <a:t>тядо</a:t>
            </a:r>
            <a:r>
              <a:rPr lang="uk-UA" sz="2400" b="1" i="1" dirty="0" smtClean="0"/>
              <a:t>:) - Специфічна форма спільного чаювання, створена в середні століття в Японії і по теперішній час культивована в цій країні</a:t>
            </a:r>
            <a:r>
              <a:rPr lang="uk-UA" sz="2400" i="1" dirty="0" smtClean="0"/>
              <a:t>.</a:t>
            </a:r>
            <a:endParaRPr lang="uk-UA" sz="2400" i="1" dirty="0"/>
          </a:p>
        </p:txBody>
      </p:sp>
      <p:pic>
        <p:nvPicPr>
          <p:cNvPr id="1026" name="Picture 2" descr="http://www.membrana.ru/storage/img/e/e7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071546"/>
            <a:ext cx="6129013" cy="3000396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8643966" cy="1428760"/>
          </a:xfrm>
          <a:prstGeom prst="rect">
            <a:avLst/>
          </a:prstGeom>
          <a:noFill/>
          <a:ln>
            <a:noFill/>
          </a:ln>
        </p:spPr>
        <p:txBody>
          <a:bodyPr vert="horz" anchor="ctr">
            <a:normAutofit/>
          </a:bodyPr>
          <a:lstStyle/>
          <a:p>
            <a:pPr marL="484632" lvl="0" algn="ctr">
              <a:spcBef>
                <a:spcPct val="0"/>
              </a:spcBef>
            </a:pPr>
            <a:r>
              <a:rPr kumimoji="0" lang="uk-UA" sz="3200" b="1" i="1" u="none" strike="noStrike" kern="1200" cap="none" spc="0" normalizeH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Японська чайна церемонія</a:t>
            </a:r>
            <a:endParaRPr kumimoji="0" lang="uk-UA" sz="3200" b="1" i="1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00B05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isamurai.ru/upload/medialibrary/3f2/IMG_24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0"/>
            <a:ext cx="4929222" cy="358601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500098" y="3571876"/>
            <a:ext cx="9644098" cy="4384828"/>
          </a:xfrm>
        </p:spPr>
        <p:txBody>
          <a:bodyPr>
            <a:normAutofit/>
          </a:bodyPr>
          <a:lstStyle/>
          <a:p>
            <a:pPr lvl="1"/>
            <a:r>
              <a:rPr lang="uk-UA" i="1" dirty="0" smtClean="0"/>
              <a:t>В цілому дія чайної церемонії являє собою спеціально організовану і впорядковану зустріч господаря - чайного майстра - і його гостей для спільного відпочинку, насолоди красою, бесіди, супроводжуваних вживанням чаю. Церемонія проводиться у спеціально обладнаному місці і складається з декількох дій, скоєних в строгому порядку.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857232"/>
            <a:ext cx="8229600" cy="5786446"/>
          </a:xfrm>
        </p:spPr>
        <p:txBody>
          <a:bodyPr>
            <a:normAutofit fontScale="92500" lnSpcReduction="20000"/>
          </a:bodyPr>
          <a:lstStyle/>
          <a:p>
            <a:endParaRPr lang="uk-UA" i="1" dirty="0" smtClean="0"/>
          </a:p>
          <a:p>
            <a:r>
              <a:rPr lang="uk-UA" i="1" dirty="0" smtClean="0"/>
              <a:t>Існує </a:t>
            </a:r>
            <a:r>
              <a:rPr lang="uk-UA" i="1" dirty="0" smtClean="0"/>
              <a:t>безліч різновидів чайної церемонії, з яких виділяється шість традиційних: нічна, на сході сонця, ранкова, пообідня, вечірня, спеціальна </a:t>
            </a:r>
            <a:r>
              <a:rPr lang="uk-UA" i="1" dirty="0" err="1" smtClean="0"/>
              <a:t>•Нічна</a:t>
            </a:r>
            <a:r>
              <a:rPr lang="uk-UA" i="1" dirty="0" smtClean="0"/>
              <a:t> церемонія. Звичайно проводиться при місяці. Збір гостей відбувається незадовго до півночі, завершується церемонія не пізніше, чотирьох годин ранку. Особливістю нічний церемонії є те, що порошковий чай готують безпосередньо під час церемонії, перетираючи в ступці чайне листя, і заварюють дуже міцно. </a:t>
            </a:r>
            <a:r>
              <a:rPr lang="uk-UA" i="1" dirty="0" err="1" smtClean="0"/>
              <a:t>•На</a:t>
            </a:r>
            <a:r>
              <a:rPr lang="uk-UA" i="1" dirty="0" smtClean="0"/>
              <a:t> сході сонця. Церемонія починається в три-чотири години ранку і триває до шести ранку.</a:t>
            </a:r>
            <a:endParaRPr lang="uk-UA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2844" y="142852"/>
            <a:ext cx="8643966" cy="1428760"/>
          </a:xfrm>
          <a:prstGeom prst="rect">
            <a:avLst/>
          </a:prstGeom>
          <a:noFill/>
          <a:ln>
            <a:noFill/>
          </a:ln>
        </p:spPr>
        <p:txBody>
          <a:bodyPr vert="horz" anchor="ctr">
            <a:normAutofit/>
          </a:bodyPr>
          <a:lstStyle/>
          <a:p>
            <a:pPr marL="484632" lvl="0" algn="ctr">
              <a:spcBef>
                <a:spcPct val="0"/>
              </a:spcBef>
            </a:pPr>
            <a:r>
              <a:rPr kumimoji="0" lang="uk-UA" sz="3200" b="1" i="1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Традиційні</a:t>
            </a:r>
            <a:r>
              <a:rPr kumimoji="0" lang="uk-UA" sz="3200" b="1" i="1" u="none" strike="noStrike" kern="1200" cap="none" spc="0" normalizeH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види церемонії</a:t>
            </a:r>
            <a:endParaRPr kumimoji="0" lang="uk-UA" sz="3200" b="1" i="1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00B05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86050" y="571480"/>
            <a:ext cx="6000792" cy="6143668"/>
          </a:xfrm>
        </p:spPr>
        <p:txBody>
          <a:bodyPr>
            <a:normAutofit lnSpcReduction="10000"/>
          </a:bodyPr>
          <a:lstStyle/>
          <a:p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</a:rPr>
              <a:t>Ранкова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ru-RU" i="1" dirty="0" smtClean="0"/>
              <a:t> Проводиться </a:t>
            </a:r>
            <a:r>
              <a:rPr lang="ru-RU" i="1" dirty="0" err="1" smtClean="0"/>
              <a:t>зазвичай</a:t>
            </a:r>
            <a:r>
              <a:rPr lang="ru-RU" i="1" dirty="0" smtClean="0"/>
              <a:t> в жарку погоду (коли ранок - </a:t>
            </a:r>
            <a:r>
              <a:rPr lang="ru-RU" i="1" dirty="0" err="1" smtClean="0"/>
              <a:t>найбільш</a:t>
            </a:r>
            <a:r>
              <a:rPr lang="ru-RU" i="1" dirty="0" smtClean="0"/>
              <a:t> </a:t>
            </a:r>
            <a:r>
              <a:rPr lang="ru-RU" i="1" dirty="0" err="1" smtClean="0"/>
              <a:t>прохолодний</a:t>
            </a:r>
            <a:r>
              <a:rPr lang="ru-RU" i="1" dirty="0" smtClean="0"/>
              <a:t> час), </a:t>
            </a:r>
            <a:r>
              <a:rPr lang="ru-RU" i="1" dirty="0" err="1" smtClean="0"/>
              <a:t>починається</a:t>
            </a:r>
            <a:r>
              <a:rPr lang="ru-RU" i="1" dirty="0" smtClean="0"/>
              <a:t> </a:t>
            </a:r>
            <a:r>
              <a:rPr lang="ru-RU" i="1" dirty="0" err="1" smtClean="0"/>
              <a:t>близько</a:t>
            </a:r>
            <a:r>
              <a:rPr lang="ru-RU" i="1" dirty="0" smtClean="0"/>
              <a:t> шести ранку </a:t>
            </a:r>
            <a:endParaRPr lang="ru-RU" i="1" dirty="0" smtClean="0"/>
          </a:p>
          <a:p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</a:rPr>
              <a:t>Пообідня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i="1" dirty="0" err="1" smtClean="0"/>
              <a:t>Починається</a:t>
            </a:r>
            <a:r>
              <a:rPr lang="ru-RU" i="1" dirty="0" smtClean="0"/>
              <a:t> </a:t>
            </a:r>
            <a:r>
              <a:rPr lang="ru-RU" i="1" dirty="0" err="1" smtClean="0"/>
              <a:t>близько</a:t>
            </a:r>
            <a:r>
              <a:rPr lang="ru-RU" i="1" dirty="0" smtClean="0"/>
              <a:t> </a:t>
            </a:r>
            <a:r>
              <a:rPr lang="ru-RU" i="1" dirty="0" err="1" smtClean="0"/>
              <a:t>години</a:t>
            </a:r>
            <a:r>
              <a:rPr lang="ru-RU" i="1" dirty="0" smtClean="0"/>
              <a:t> </a:t>
            </a:r>
            <a:r>
              <a:rPr lang="ru-RU" i="1" dirty="0" err="1" smtClean="0"/>
              <a:t>пополудні</a:t>
            </a:r>
            <a:r>
              <a:rPr lang="ru-RU" i="1" dirty="0" smtClean="0"/>
              <a:t>,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їжі</a:t>
            </a:r>
            <a:r>
              <a:rPr lang="ru-RU" i="1" dirty="0" smtClean="0"/>
              <a:t> </a:t>
            </a:r>
            <a:r>
              <a:rPr lang="ru-RU" i="1" dirty="0" err="1" smtClean="0"/>
              <a:t>подаються</a:t>
            </a:r>
            <a:r>
              <a:rPr lang="ru-RU" i="1" dirty="0" smtClean="0"/>
              <a:t> </a:t>
            </a:r>
            <a:r>
              <a:rPr lang="ru-RU" i="1" dirty="0" err="1" smtClean="0"/>
              <a:t>тільки</a:t>
            </a:r>
            <a:r>
              <a:rPr lang="ru-RU" i="1" dirty="0" smtClean="0"/>
              <a:t> </a:t>
            </a:r>
            <a:r>
              <a:rPr lang="ru-RU" i="1" dirty="0" err="1" smtClean="0"/>
              <a:t>тістечка</a:t>
            </a:r>
            <a:r>
              <a:rPr lang="ru-RU" i="1" dirty="0" smtClean="0"/>
              <a:t> </a:t>
            </a:r>
            <a:endParaRPr lang="ru-RU" i="1" dirty="0" smtClean="0"/>
          </a:p>
          <a:p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</a:rPr>
              <a:t>Вечірня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ru-RU" i="1" dirty="0" smtClean="0"/>
              <a:t> </a:t>
            </a:r>
            <a:r>
              <a:rPr lang="ru-RU" i="1" dirty="0" err="1" smtClean="0"/>
              <a:t>Починається</a:t>
            </a:r>
            <a:r>
              <a:rPr lang="ru-RU" i="1" dirty="0" smtClean="0"/>
              <a:t> </a:t>
            </a:r>
            <a:r>
              <a:rPr lang="ru-RU" i="1" dirty="0" err="1" smtClean="0"/>
              <a:t>близько</a:t>
            </a:r>
            <a:r>
              <a:rPr lang="ru-RU" i="1" dirty="0" smtClean="0"/>
              <a:t> шести годин </a:t>
            </a:r>
            <a:r>
              <a:rPr lang="ru-RU" i="1" dirty="0" err="1" smtClean="0"/>
              <a:t>пополудні</a:t>
            </a:r>
            <a:endParaRPr lang="uk-UA" dirty="0"/>
          </a:p>
        </p:txBody>
      </p:sp>
      <p:pic>
        <p:nvPicPr>
          <p:cNvPr id="4" name="Picture 6" descr="http://spb.allcafe.ru/s/pic/news/!_2013/2013_10/%D0%A0%D0%B5%D1%81%D1%82%D0%BE%D1%80%D0%B0%D0%BD%20%D0%91%D1%80%D0%B8%D1%87%D0%BC%D1%83%D0%BB%D0%B0%20%D0%93%D0%B8%D0%BD%D0%B7%D0%B0%20%D0%A1%D0%B0%D0%BD%D0%BA%D1%82%20%D0%9F%D0%B5%D1%82%D0%B5%D1%80%D0%B1%D1%83%D1%80%D0%B3%20%D0%A7%D0%B0%D0%B9%D0%BD%D0%B0%D1%8F%20%D1%86%D0%B5%D1%80%D0%B5%D0%BC%D0%BE%D0%BD%D0%B8%D1%8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00174"/>
            <a:ext cx="2431912" cy="3643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00042"/>
            <a:ext cx="8329642" cy="5954766"/>
          </a:xfrm>
        </p:spPr>
        <p:txBody>
          <a:bodyPr>
            <a:normAutofit lnSpcReduction="10000"/>
          </a:bodyPr>
          <a:lstStyle/>
          <a:p>
            <a:r>
              <a:rPr lang="ru-RU" i="1" dirty="0" smtClean="0"/>
              <a:t>•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</a:rPr>
              <a:t>Спеціальна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</a:rPr>
              <a:t>ріндзітяною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ru-RU" i="1" dirty="0" smtClean="0"/>
              <a:t> </a:t>
            </a:r>
            <a:r>
              <a:rPr lang="ru-RU" i="1" dirty="0" err="1" smtClean="0"/>
              <a:t>церемонія</a:t>
            </a:r>
            <a:r>
              <a:rPr lang="ru-RU" i="1" dirty="0" smtClean="0"/>
              <a:t> проводиться по </a:t>
            </a:r>
            <a:r>
              <a:rPr lang="ru-RU" i="1" dirty="0" err="1" smtClean="0"/>
              <a:t>особливих</a:t>
            </a:r>
            <a:r>
              <a:rPr lang="ru-RU" i="1" dirty="0" smtClean="0"/>
              <a:t> </a:t>
            </a:r>
            <a:r>
              <a:rPr lang="ru-RU" i="1" dirty="0" err="1" smtClean="0"/>
              <a:t>випадках</a:t>
            </a:r>
            <a:r>
              <a:rPr lang="ru-RU" i="1" dirty="0" smtClean="0"/>
              <a:t>: свято, </a:t>
            </a:r>
            <a:r>
              <a:rPr lang="ru-RU" i="1" dirty="0" err="1" smtClean="0"/>
              <a:t>спеціально</a:t>
            </a:r>
            <a:r>
              <a:rPr lang="ru-RU" i="1" dirty="0" smtClean="0"/>
              <a:t> </a:t>
            </a:r>
            <a:r>
              <a:rPr lang="ru-RU" i="1" dirty="0" err="1" smtClean="0"/>
              <a:t>організована</a:t>
            </a:r>
            <a:r>
              <a:rPr lang="ru-RU" i="1" dirty="0" smtClean="0"/>
              <a:t> </a:t>
            </a:r>
            <a:r>
              <a:rPr lang="ru-RU" i="1" dirty="0" err="1" smtClean="0"/>
              <a:t>зустріч</a:t>
            </a:r>
            <a:r>
              <a:rPr lang="ru-RU" i="1" dirty="0" smtClean="0"/>
              <a:t> </a:t>
            </a:r>
            <a:r>
              <a:rPr lang="ru-RU" i="1" dirty="0" err="1" smtClean="0"/>
              <a:t>друзів</a:t>
            </a:r>
            <a:r>
              <a:rPr lang="ru-RU" i="1" dirty="0" smtClean="0"/>
              <a:t>, </a:t>
            </a:r>
            <a:r>
              <a:rPr lang="ru-RU" i="1" dirty="0" err="1" smtClean="0"/>
              <a:t>святкування</a:t>
            </a:r>
            <a:r>
              <a:rPr lang="ru-RU" i="1" dirty="0" smtClean="0"/>
              <a:t> </a:t>
            </a:r>
            <a:r>
              <a:rPr lang="ru-RU" i="1" dirty="0" err="1" smtClean="0"/>
              <a:t>якої-небудь</a:t>
            </a:r>
            <a:r>
              <a:rPr lang="ru-RU" i="1" dirty="0" smtClean="0"/>
              <a:t> </a:t>
            </a:r>
            <a:r>
              <a:rPr lang="ru-RU" i="1" dirty="0" err="1" smtClean="0"/>
              <a:t>події</a:t>
            </a:r>
            <a:r>
              <a:rPr lang="ru-RU" i="1" dirty="0" smtClean="0"/>
              <a:t>. </a:t>
            </a:r>
            <a:r>
              <a:rPr lang="ru-RU" i="1" dirty="0" err="1" smtClean="0"/>
              <a:t>Чайну</a:t>
            </a:r>
            <a:r>
              <a:rPr lang="ru-RU" i="1" dirty="0" smtClean="0"/>
              <a:t> </a:t>
            </a:r>
            <a:r>
              <a:rPr lang="ru-RU" i="1" dirty="0" err="1" smtClean="0"/>
              <a:t>церемонію</a:t>
            </a:r>
            <a:r>
              <a:rPr lang="ru-RU" i="1" dirty="0" smtClean="0"/>
              <a:t> могли </a:t>
            </a:r>
            <a:r>
              <a:rPr lang="ru-RU" i="1" dirty="0" err="1" smtClean="0"/>
              <a:t>проводити</a:t>
            </a:r>
            <a:r>
              <a:rPr lang="ru-RU" i="1" dirty="0" smtClean="0"/>
              <a:t>, </a:t>
            </a:r>
            <a:r>
              <a:rPr lang="ru-RU" i="1" dirty="0" err="1" smtClean="0"/>
              <a:t>готуючись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до </a:t>
            </a:r>
            <a:r>
              <a:rPr lang="ru-RU" i="1" dirty="0" err="1" smtClean="0"/>
              <a:t>найважливіших</a:t>
            </a:r>
            <a:r>
              <a:rPr lang="ru-RU" i="1" dirty="0" smtClean="0"/>
              <a:t> </a:t>
            </a:r>
            <a:r>
              <a:rPr lang="ru-RU" i="1" dirty="0" err="1" smtClean="0"/>
              <a:t>подій</a:t>
            </a:r>
            <a:r>
              <a:rPr lang="ru-RU" i="1" dirty="0" smtClean="0"/>
              <a:t>,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</a:t>
            </a:r>
            <a:r>
              <a:rPr lang="ru-RU" i="1" dirty="0" err="1" smtClean="0"/>
              <a:t>до</a:t>
            </a:r>
            <a:r>
              <a:rPr lang="ru-RU" i="1" dirty="0" smtClean="0"/>
              <a:t> </a:t>
            </a:r>
            <a:r>
              <a:rPr lang="ru-RU" i="1" dirty="0" err="1" smtClean="0"/>
              <a:t>битви</a:t>
            </a:r>
            <a:r>
              <a:rPr lang="ru-RU" i="1" dirty="0" smtClean="0"/>
              <a:t> </a:t>
            </a:r>
            <a:r>
              <a:rPr lang="ru-RU" i="1" dirty="0" err="1" smtClean="0"/>
              <a:t>або</a:t>
            </a:r>
            <a:r>
              <a:rPr lang="ru-RU" i="1" dirty="0" smtClean="0"/>
              <a:t> </a:t>
            </a:r>
            <a:r>
              <a:rPr lang="ru-RU" i="1" dirty="0" err="1" smtClean="0"/>
              <a:t>до</a:t>
            </a:r>
            <a:r>
              <a:rPr lang="ru-RU" i="1" dirty="0" smtClean="0"/>
              <a:t> ритуального </a:t>
            </a:r>
            <a:r>
              <a:rPr lang="ru-RU" i="1" dirty="0" err="1" smtClean="0"/>
              <a:t>самогубства</a:t>
            </a:r>
            <a:r>
              <a:rPr lang="ru-RU" i="1" dirty="0" smtClean="0"/>
              <a:t>. Тут </a:t>
            </a:r>
            <a:r>
              <a:rPr lang="ru-RU" i="1" dirty="0" err="1" smtClean="0"/>
              <a:t>особливу</a:t>
            </a:r>
            <a:r>
              <a:rPr lang="ru-RU" i="1" dirty="0" smtClean="0"/>
              <a:t> роль </a:t>
            </a:r>
            <a:r>
              <a:rPr lang="ru-RU" i="1" dirty="0" err="1" smtClean="0"/>
              <a:t>грав</a:t>
            </a:r>
            <a:r>
              <a:rPr lang="ru-RU" i="1" dirty="0" smtClean="0"/>
              <a:t> «</a:t>
            </a:r>
            <a:r>
              <a:rPr lang="ru-RU" i="1" dirty="0" err="1" smtClean="0"/>
              <a:t>майстер</a:t>
            </a:r>
            <a:r>
              <a:rPr lang="ru-RU" i="1" dirty="0" smtClean="0"/>
              <a:t> чаю». </a:t>
            </a:r>
            <a:r>
              <a:rPr lang="ru-RU" i="1" dirty="0" err="1" smtClean="0"/>
              <a:t>Він</a:t>
            </a:r>
            <a:r>
              <a:rPr lang="ru-RU" i="1" dirty="0" smtClean="0"/>
              <a:t> повинен </a:t>
            </a:r>
            <a:r>
              <a:rPr lang="ru-RU" i="1" dirty="0" err="1" smtClean="0"/>
              <a:t>був</a:t>
            </a:r>
            <a:r>
              <a:rPr lang="ru-RU" i="1" dirty="0" smtClean="0"/>
              <a:t> </a:t>
            </a:r>
            <a:r>
              <a:rPr lang="ru-RU" i="1" dirty="0" err="1" smtClean="0"/>
              <a:t>володіти</a:t>
            </a:r>
            <a:r>
              <a:rPr lang="ru-RU" i="1" dirty="0" smtClean="0"/>
              <a:t> великими </a:t>
            </a:r>
            <a:r>
              <a:rPr lang="ru-RU" i="1" dirty="0" err="1" smtClean="0"/>
              <a:t>внутрішніми</a:t>
            </a:r>
            <a:r>
              <a:rPr lang="ru-RU" i="1" dirty="0" smtClean="0"/>
              <a:t> </a:t>
            </a:r>
            <a:r>
              <a:rPr lang="ru-RU" i="1" dirty="0" err="1" smtClean="0"/>
              <a:t>якостями</a:t>
            </a:r>
            <a:r>
              <a:rPr lang="ru-RU" i="1" dirty="0" smtClean="0"/>
              <a:t>. </a:t>
            </a:r>
            <a:r>
              <a:rPr lang="ru-RU" i="1" dirty="0" err="1" smtClean="0"/>
              <a:t>Йому</a:t>
            </a:r>
            <a:r>
              <a:rPr lang="ru-RU" i="1" dirty="0" smtClean="0"/>
              <a:t> належало </a:t>
            </a:r>
            <a:r>
              <a:rPr lang="ru-RU" i="1" dirty="0" err="1" smtClean="0"/>
              <a:t>зміцнити</a:t>
            </a:r>
            <a:r>
              <a:rPr lang="ru-RU" i="1" dirty="0" smtClean="0"/>
              <a:t> </a:t>
            </a:r>
            <a:r>
              <a:rPr lang="ru-RU" i="1" dirty="0" err="1" smtClean="0"/>
              <a:t>свого</a:t>
            </a:r>
            <a:r>
              <a:rPr lang="ru-RU" i="1" dirty="0" smtClean="0"/>
              <a:t> гостя </a:t>
            </a:r>
            <a:r>
              <a:rPr lang="ru-RU" i="1" dirty="0" err="1" smtClean="0"/>
              <a:t>чи</a:t>
            </a:r>
            <a:r>
              <a:rPr lang="ru-RU" i="1" dirty="0" smtClean="0"/>
              <a:t> гостей перед </a:t>
            </a:r>
            <a:r>
              <a:rPr lang="ru-RU" i="1" dirty="0" err="1" smtClean="0"/>
              <a:t>відповідальним</a:t>
            </a:r>
            <a:r>
              <a:rPr lang="ru-RU" i="1" dirty="0" smtClean="0"/>
              <a:t> </a:t>
            </a:r>
            <a:r>
              <a:rPr lang="ru-RU" i="1" dirty="0" err="1" smtClean="0"/>
              <a:t>кроком</a:t>
            </a:r>
            <a:r>
              <a:rPr lang="ru-RU" i="1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://www.vira.ru/storage/enc/design/japanese-gardens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2500330" cy="1875248"/>
          </a:xfrm>
          <a:prstGeom prst="rect">
            <a:avLst/>
          </a:prstGeom>
          <a:noFill/>
        </p:spPr>
      </p:pic>
      <p:pic>
        <p:nvPicPr>
          <p:cNvPr id="16386" name="Picture 2" descr="http://tea-world.org/sites/default/files/images/chainie_ceremonii/chainaya-komnat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642918"/>
            <a:ext cx="2571768" cy="17145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86000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err="1" smtClean="0"/>
              <a:t>Класична</a:t>
            </a:r>
            <a:r>
              <a:rPr lang="ru-RU" i="1" dirty="0" smtClean="0"/>
              <a:t> </a:t>
            </a:r>
            <a:r>
              <a:rPr lang="ru-RU" i="1" dirty="0" err="1" smtClean="0"/>
              <a:t>чайна</a:t>
            </a:r>
            <a:r>
              <a:rPr lang="ru-RU" i="1" dirty="0" smtClean="0"/>
              <a:t> </a:t>
            </a:r>
            <a:r>
              <a:rPr lang="ru-RU" i="1" dirty="0" err="1" smtClean="0"/>
              <a:t>церемонія</a:t>
            </a:r>
            <a:r>
              <a:rPr lang="ru-RU" i="1" dirty="0" smtClean="0"/>
              <a:t> проводиться в </a:t>
            </a:r>
            <a:r>
              <a:rPr lang="ru-RU" i="1" dirty="0" err="1" smtClean="0"/>
              <a:t>спеціально</a:t>
            </a:r>
            <a:r>
              <a:rPr lang="ru-RU" i="1" dirty="0" smtClean="0"/>
              <a:t> </a:t>
            </a:r>
            <a:r>
              <a:rPr lang="ru-RU" i="1" dirty="0" err="1" smtClean="0"/>
              <a:t>обладнаному</a:t>
            </a:r>
            <a:r>
              <a:rPr lang="ru-RU" i="1" dirty="0" smtClean="0"/>
              <a:t> </a:t>
            </a:r>
            <a:r>
              <a:rPr lang="ru-RU" i="1" dirty="0" err="1" smtClean="0"/>
              <a:t>місці</a:t>
            </a:r>
            <a:r>
              <a:rPr lang="ru-RU" i="1" dirty="0" smtClean="0"/>
              <a:t>. </a:t>
            </a:r>
            <a:r>
              <a:rPr lang="ru-RU" i="1" dirty="0" err="1" smtClean="0"/>
              <a:t>Зазвичай</a:t>
            </a:r>
            <a:r>
              <a:rPr lang="ru-RU" i="1" dirty="0" smtClean="0"/>
              <a:t>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обгороджена</a:t>
            </a:r>
            <a:r>
              <a:rPr lang="ru-RU" i="1" dirty="0" smtClean="0"/>
              <a:t> </a:t>
            </a:r>
            <a:r>
              <a:rPr lang="ru-RU" i="1" dirty="0" err="1" smtClean="0"/>
              <a:t>територія</a:t>
            </a:r>
            <a:r>
              <a:rPr lang="ru-RU" i="1" dirty="0" smtClean="0"/>
              <a:t>, </a:t>
            </a:r>
            <a:r>
              <a:rPr lang="ru-RU" i="1" dirty="0" err="1" smtClean="0"/>
              <a:t>увійти</a:t>
            </a:r>
            <a:r>
              <a:rPr lang="ru-RU" i="1" dirty="0" smtClean="0"/>
              <a:t> на яку </a:t>
            </a:r>
            <a:r>
              <a:rPr lang="ru-RU" i="1" dirty="0" err="1" smtClean="0"/>
              <a:t>можна</a:t>
            </a:r>
            <a:r>
              <a:rPr lang="ru-RU" i="1" dirty="0" smtClean="0"/>
              <a:t> через </a:t>
            </a:r>
            <a:r>
              <a:rPr lang="ru-RU" i="1" dirty="0" err="1" smtClean="0"/>
              <a:t>масивні</a:t>
            </a:r>
            <a:r>
              <a:rPr lang="ru-RU" i="1" dirty="0" smtClean="0"/>
              <a:t> </a:t>
            </a:r>
            <a:r>
              <a:rPr lang="ru-RU" i="1" dirty="0" err="1" smtClean="0"/>
              <a:t>дерев'яні</a:t>
            </a:r>
            <a:r>
              <a:rPr lang="ru-RU" i="1" dirty="0" smtClean="0"/>
              <a:t> ворота. Перед </a:t>
            </a:r>
            <a:r>
              <a:rPr lang="ru-RU" i="1" dirty="0" err="1" smtClean="0"/>
              <a:t>проведенням</a:t>
            </a:r>
            <a:r>
              <a:rPr lang="ru-RU" i="1" dirty="0" smtClean="0"/>
              <a:t> </a:t>
            </a:r>
            <a:r>
              <a:rPr lang="ru-RU" i="1" dirty="0" err="1" smtClean="0"/>
              <a:t>церемонії</a:t>
            </a:r>
            <a:r>
              <a:rPr lang="ru-RU" i="1" dirty="0" smtClean="0"/>
              <a:t>, </a:t>
            </a:r>
            <a:r>
              <a:rPr lang="ru-RU" i="1" dirty="0" err="1" smtClean="0"/>
              <a:t>під</a:t>
            </a:r>
            <a:r>
              <a:rPr lang="ru-RU" i="1" dirty="0" smtClean="0"/>
              <a:t> час </a:t>
            </a:r>
            <a:r>
              <a:rPr lang="ru-RU" i="1" dirty="0" err="1" smtClean="0"/>
              <a:t>збору</a:t>
            </a:r>
            <a:r>
              <a:rPr lang="ru-RU" i="1" dirty="0" smtClean="0"/>
              <a:t> гостей, ворота </a:t>
            </a:r>
            <a:r>
              <a:rPr lang="ru-RU" i="1" dirty="0" err="1" smtClean="0"/>
              <a:t>відкриваються</a:t>
            </a:r>
            <a:r>
              <a:rPr lang="ru-RU" i="1" dirty="0" smtClean="0"/>
              <a:t>, </a:t>
            </a:r>
            <a:r>
              <a:rPr lang="ru-RU" i="1" dirty="0" err="1" smtClean="0"/>
              <a:t>даючи</a:t>
            </a:r>
            <a:r>
              <a:rPr lang="ru-RU" i="1" dirty="0" smtClean="0"/>
              <a:t> </a:t>
            </a:r>
            <a:r>
              <a:rPr lang="ru-RU" i="1" dirty="0" err="1" smtClean="0"/>
              <a:t>гостеві</a:t>
            </a:r>
            <a:r>
              <a:rPr lang="ru-RU" i="1" dirty="0" smtClean="0"/>
              <a:t> </a:t>
            </a:r>
            <a:r>
              <a:rPr lang="ru-RU" i="1" dirty="0" err="1" smtClean="0"/>
              <a:t>можливість</a:t>
            </a:r>
            <a:r>
              <a:rPr lang="ru-RU" i="1" dirty="0" smtClean="0"/>
              <a:t> </a:t>
            </a:r>
            <a:r>
              <a:rPr lang="ru-RU" i="1" dirty="0" err="1" smtClean="0"/>
              <a:t>увійти</a:t>
            </a:r>
            <a:r>
              <a:rPr lang="ru-RU" i="1" dirty="0" smtClean="0"/>
              <a:t>, не </a:t>
            </a:r>
            <a:r>
              <a:rPr lang="ru-RU" i="1" dirty="0" err="1" smtClean="0"/>
              <a:t>турбуючи</a:t>
            </a:r>
            <a:r>
              <a:rPr lang="ru-RU" i="1" dirty="0" smtClean="0"/>
              <a:t> господаря, </a:t>
            </a:r>
            <a:r>
              <a:rPr lang="ru-RU" i="1" dirty="0" err="1" smtClean="0"/>
              <a:t>зайнятого</a:t>
            </a:r>
            <a:r>
              <a:rPr lang="ru-RU" i="1" dirty="0" smtClean="0"/>
              <a:t> </a:t>
            </a:r>
            <a:r>
              <a:rPr lang="ru-RU" i="1" dirty="0" err="1" smtClean="0"/>
              <a:t>підготовкою</a:t>
            </a:r>
            <a:r>
              <a:rPr lang="ru-RU" i="1" dirty="0" smtClean="0"/>
              <a:t>. На </a:t>
            </a:r>
            <a:r>
              <a:rPr lang="ru-RU" i="1" dirty="0" err="1" smtClean="0"/>
              <a:t>території</a:t>
            </a:r>
            <a:r>
              <a:rPr lang="ru-RU" i="1" dirty="0" smtClean="0"/>
              <a:t> «чайного комплексу» </a:t>
            </a:r>
            <a:r>
              <a:rPr lang="ru-RU" i="1" dirty="0" err="1" smtClean="0"/>
              <a:t>знаходиться</a:t>
            </a:r>
            <a:r>
              <a:rPr lang="ru-RU" i="1" dirty="0" smtClean="0"/>
              <a:t> </a:t>
            </a:r>
            <a:r>
              <a:rPr lang="ru-RU" i="1" dirty="0" err="1" smtClean="0"/>
              <a:t>кілька</a:t>
            </a:r>
            <a:r>
              <a:rPr lang="ru-RU" i="1" dirty="0" smtClean="0"/>
              <a:t> </a:t>
            </a:r>
            <a:r>
              <a:rPr lang="ru-RU" i="1" dirty="0" err="1" smtClean="0"/>
              <a:t>будівель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сад.</a:t>
            </a:r>
            <a:endParaRPr lang="uk-UA" dirty="0"/>
          </a:p>
        </p:txBody>
      </p:sp>
      <p:pic>
        <p:nvPicPr>
          <p:cNvPr id="16390" name="Picture 6" descr="http://i56.beon.ru/39/35/1803539/86/65340686/img_10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214290"/>
            <a:ext cx="2966779" cy="1766882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0" y="1071546"/>
            <a:ext cx="8643966" cy="1428760"/>
          </a:xfrm>
          <a:prstGeom prst="rect">
            <a:avLst/>
          </a:prstGeom>
          <a:noFill/>
          <a:ln>
            <a:noFill/>
          </a:ln>
        </p:spPr>
        <p:txBody>
          <a:bodyPr vert="horz" anchor="ctr">
            <a:normAutofit/>
          </a:bodyPr>
          <a:lstStyle/>
          <a:p>
            <a:pPr marL="484632" lvl="0" algn="ctr">
              <a:spcBef>
                <a:spcPct val="0"/>
              </a:spcBef>
            </a:pPr>
            <a:r>
              <a:rPr kumimoji="0" lang="uk-UA" sz="3200" b="1" i="1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C0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Місце</a:t>
            </a:r>
            <a:r>
              <a:rPr kumimoji="0" lang="uk-UA" sz="3200" b="1" i="1" u="none" strike="noStrike" kern="1200" cap="none" spc="0" normalizeH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C0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проведення церемонії</a:t>
            </a:r>
            <a:endParaRPr kumimoji="0" lang="uk-UA" sz="3200" b="1" i="1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C0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6" name="Picture 6" descr="http://img0.liveinternet.ru/images/attach/c/1/53/806/53806888_83de7eba413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0554" y="4071942"/>
            <a:ext cx="3663446" cy="2143116"/>
          </a:xfrm>
          <a:prstGeom prst="rect">
            <a:avLst/>
          </a:prstGeom>
          <a:noFill/>
        </p:spPr>
      </p:pic>
      <p:pic>
        <p:nvPicPr>
          <p:cNvPr id="20484" name="Picture 4" descr="http://img0.liveinternet.ru/images/attach/c/5/85/654/85654166_ya2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4776399"/>
            <a:ext cx="2786082" cy="2081601"/>
          </a:xfrm>
          <a:prstGeom prst="rect">
            <a:avLst/>
          </a:prstGeom>
          <a:noFill/>
        </p:spPr>
      </p:pic>
      <p:pic>
        <p:nvPicPr>
          <p:cNvPr id="20482" name="Picture 2" descr="http://lolinyaki.ru/wp-content/uploads/2011/06/8927acb8ecb1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857628"/>
            <a:ext cx="2228846" cy="278605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929718" cy="4240254"/>
          </a:xfrm>
        </p:spPr>
        <p:txBody>
          <a:bodyPr>
            <a:normAutofit lnSpcReduction="10000"/>
          </a:bodyPr>
          <a:lstStyle/>
          <a:p>
            <a:r>
              <a:rPr lang="uk-UA" b="1" dirty="0" smtClean="0"/>
              <a:t>Безпосередньо за воротами розташовуються допоміжні будівлі: «передпокій», де гість може залишити речі і змінити взуття, а також павільйон, де гості збираються перед початком церемонії. Головне будова - чайний будиночок (</a:t>
            </a:r>
            <a:r>
              <a:rPr lang="uk-UA" b="1" dirty="0" err="1" smtClean="0"/>
              <a:t>тясіцу</a:t>
            </a:r>
            <a:r>
              <a:rPr lang="uk-UA" b="1" dirty="0" smtClean="0"/>
              <a:t>) - знаходиться в глибині чайного саду (</a:t>
            </a:r>
            <a:r>
              <a:rPr lang="uk-UA" b="1" dirty="0" err="1" smtClean="0"/>
              <a:t>тянива</a:t>
            </a:r>
            <a:r>
              <a:rPr lang="uk-UA" b="1" dirty="0" smtClean="0"/>
              <a:t>). Щоб потрапити туди, потрібно пройти через сад по викладеній каменем доріжці (</a:t>
            </a:r>
            <a:r>
              <a:rPr lang="uk-UA" b="1" dirty="0" err="1" smtClean="0"/>
              <a:t>родзі</a:t>
            </a:r>
            <a:r>
              <a:rPr lang="uk-UA" b="1" dirty="0" smtClean="0"/>
              <a:t>).</a:t>
            </a:r>
            <a:endParaRPr lang="uk-UA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Сенс </a:t>
            </a:r>
            <a:r>
              <a:rPr lang="uk-UA" i="1" dirty="0" smtClean="0"/>
              <a:t>чайної церемонії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i="1" dirty="0" smtClean="0"/>
              <a:t>Чайна </a:t>
            </a:r>
            <a:r>
              <a:rPr lang="uk-UA" i="1" dirty="0" smtClean="0"/>
              <a:t>церемонія - це якраз той випадок, коли господар або господиня цього дійства можуть не тільки проявити свій високий естетичний смак, рівень розвитку культури, а й відчути єднання з природою та іншими людьми, відчути всю гармонію і красу буття. Хороша чайна церемонія будується на чотирьох основних принципах: • Гармонія • Шанування • Чистота • Спокій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83</TotalTime>
  <Words>696</Words>
  <PresentationFormat>Экран (4:3)</PresentationFormat>
  <Paragraphs>23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Презентація на тему : Чайна церемонія в Японії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Сенс чайної церемонії</vt:lpstr>
      <vt:lpstr>Слайд 10</vt:lpstr>
      <vt:lpstr>Слайд 11</vt:lpstr>
      <vt:lpstr>Дякуємо за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: Чайна церемонія в Японії</dc:title>
  <dc:creator>Admin</dc:creator>
  <cp:lastModifiedBy>Admin</cp:lastModifiedBy>
  <cp:revision>10</cp:revision>
  <dcterms:created xsi:type="dcterms:W3CDTF">2015-02-03T13:39:21Z</dcterms:created>
  <dcterms:modified xsi:type="dcterms:W3CDTF">2015-02-03T15:44:09Z</dcterms:modified>
</cp:coreProperties>
</file>