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4" r:id="rId5"/>
    <p:sldId id="265" r:id="rId6"/>
    <p:sldId id="263" r:id="rId7"/>
    <p:sldId id="266" r:id="rId8"/>
    <p:sldId id="267" r:id="rId9"/>
    <p:sldId id="262" r:id="rId10"/>
    <p:sldId id="268" r:id="rId11"/>
    <p:sldId id="257" r:id="rId12"/>
    <p:sldId id="25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2" autoAdjust="0"/>
  </p:normalViewPr>
  <p:slideViewPr>
    <p:cSldViewPr>
      <p:cViewPr>
        <p:scale>
          <a:sx n="73" d="100"/>
          <a:sy n="73" d="100"/>
        </p:scale>
        <p:origin x="-944" y="-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C6C5098-531E-4774-8D61-48A33380425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1840FC-A280-4082-B3DE-2BFD898E9B0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5098-531E-4774-8D61-48A33380425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40FC-A280-4082-B3DE-2BFD898E9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5098-531E-4774-8D61-48A33380425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40FC-A280-4082-B3DE-2BFD898E9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5098-531E-4774-8D61-48A33380425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40FC-A280-4082-B3DE-2BFD898E9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5098-531E-4774-8D61-48A33380425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40FC-A280-4082-B3DE-2BFD898E9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5098-531E-4774-8D61-48A33380425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40FC-A280-4082-B3DE-2BFD898E9B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5098-531E-4774-8D61-48A33380425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40FC-A280-4082-B3DE-2BFD898E9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5098-531E-4774-8D61-48A33380425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40FC-A280-4082-B3DE-2BFD898E9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5098-531E-4774-8D61-48A33380425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40FC-A280-4082-B3DE-2BFD898E9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5098-531E-4774-8D61-48A33380425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40FC-A280-4082-B3DE-2BFD898E9B0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5098-531E-4774-8D61-48A33380425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40FC-A280-4082-B3DE-2BFD898E9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C6C5098-531E-4774-8D61-48A33380425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1840FC-A280-4082-B3DE-2BFD898E9B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A1%D1%82%D0%B0%D0%BD%D1%83" TargetMode="External"/><Relationship Id="rId2" Type="http://schemas.openxmlformats.org/officeDocument/2006/relationships/hyperlink" Target="http://ua-referat.com/%D0%A2%D0%BE%D1%82%D0%B0%D0%BB%D1%96%D1%82%D0%B0%D1%80%D0%BD%D0%B0_%D1%81%D0%B5%D0%BA%D1%82%D0%B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k.wikipedia.org/wiki/19_%D1%81%D1%82%D0%BE%D0%BB%D1%96%D1%82%D1%82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1%96%D0%B4%D0%BD%D0%BE%D0%B2%D1%96%D1%80%D1%81%D1%82%D0%B2%D0%BE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://uk.wikipedia.org/w/index.php?title=%D0%94%D0%BE%D0%B3%D0%BD%D0%B0%D0%BB%D1%96%D1%82%D0%B8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332656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Релігійні культи та їх вплив на людину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Підготувала</a:t>
            </a:r>
          </a:p>
          <a:p>
            <a:r>
              <a:rPr lang="ru-RU" dirty="0" err="1" smtClean="0"/>
              <a:t>Учениця</a:t>
            </a:r>
            <a:r>
              <a:rPr lang="ru-RU" dirty="0" smtClean="0"/>
              <a:t> 11 </a:t>
            </a:r>
            <a:r>
              <a:rPr lang="ru-RU" dirty="0" err="1" smtClean="0"/>
              <a:t>класу</a:t>
            </a:r>
            <a:endParaRPr lang="ru-RU" dirty="0" smtClean="0"/>
          </a:p>
          <a:p>
            <a:r>
              <a:rPr lang="ru-RU" dirty="0" err="1" smtClean="0"/>
              <a:t>Хустського</a:t>
            </a:r>
            <a:r>
              <a:rPr lang="ru-RU" dirty="0" smtClean="0"/>
              <a:t> НВК №1</a:t>
            </a:r>
          </a:p>
          <a:p>
            <a:r>
              <a:rPr lang="ru-RU" dirty="0" err="1" smtClean="0"/>
              <a:t>Вакарова</a:t>
            </a:r>
            <a:r>
              <a:rPr lang="ru-RU" dirty="0" smtClean="0"/>
              <a:t> Валентина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4877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Найбільш небезпечні секти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7848872" cy="3508977"/>
          </a:xfrm>
        </p:spPr>
        <p:txBody>
          <a:bodyPr/>
          <a:lstStyle/>
          <a:p>
            <a:pPr marL="68580" indent="0">
              <a:buNone/>
            </a:pPr>
            <a:r>
              <a:rPr lang="uk-UA" dirty="0"/>
              <a:t>Деструктивний релігійне об'єднання (деструктивний культ, </a:t>
            </a:r>
            <a:r>
              <a:rPr lang="uk-UA" dirty="0">
                <a:hlinkClick r:id="rId2" tooltip="Тоталітарна секта"/>
              </a:rPr>
              <a:t>тоталітарна секта</a:t>
            </a:r>
            <a:r>
              <a:rPr lang="uk-UA" dirty="0"/>
              <a:t>) - це авторитарна ієрархічна організація будь-якої орієнтації, руйнівна по відношенню до природного гармонійного духовного, психічного та </a:t>
            </a:r>
            <a:r>
              <a:rPr lang="uk-UA" dirty="0" err="1"/>
              <a:t>фізичного </a:t>
            </a:r>
            <a:r>
              <a:rPr lang="uk-UA" dirty="0" err="1">
                <a:hlinkClick r:id="rId3" tooltip="Стану"/>
              </a:rPr>
              <a:t>стану</a:t>
            </a:r>
            <a:r>
              <a:rPr lang="uk-UA" dirty="0" err="1"/>
              <a:t> о</a:t>
            </a:r>
            <a:r>
              <a:rPr lang="uk-UA" dirty="0"/>
              <a:t>собистості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476672"/>
            <a:ext cx="8064896" cy="31683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/>
              <a:t>«Храм </a:t>
            </a:r>
            <a:r>
              <a:rPr lang="ru-RU" b="1" dirty="0" err="1"/>
              <a:t>Народів</a:t>
            </a:r>
            <a:r>
              <a:rPr lang="ru-RU" b="1" dirty="0"/>
              <a:t>». Секта, </a:t>
            </a:r>
            <a:r>
              <a:rPr lang="ru-RU" b="1" dirty="0" err="1"/>
              <a:t>утворена</a:t>
            </a:r>
            <a:r>
              <a:rPr lang="ru-RU" b="1" dirty="0"/>
              <a:t> в </a:t>
            </a:r>
            <a:r>
              <a:rPr lang="ru-RU" b="1" dirty="0" err="1"/>
              <a:t>Гайані</a:t>
            </a:r>
            <a:r>
              <a:rPr lang="ru-RU" b="1" dirty="0"/>
              <a:t>.</a:t>
            </a:r>
            <a:endParaRPr lang="ru-RU" dirty="0"/>
          </a:p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/>
              <a:t>секта </a:t>
            </a:r>
            <a:r>
              <a:rPr lang="ru-RU" dirty="0" err="1"/>
              <a:t>визнана</a:t>
            </a:r>
            <a:r>
              <a:rPr lang="ru-RU" dirty="0"/>
              <a:t> </a:t>
            </a:r>
            <a:r>
              <a:rPr lang="ru-RU" dirty="0" err="1"/>
              <a:t>найстрашнішою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 18 листопада 1978 року в джунглях </a:t>
            </a:r>
            <a:r>
              <a:rPr lang="ru-RU" dirty="0" err="1"/>
              <a:t>Гайани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1000 </a:t>
            </a:r>
            <a:r>
              <a:rPr lang="ru-RU" dirty="0" err="1"/>
              <a:t>громадян</a:t>
            </a:r>
            <a:r>
              <a:rPr lang="ru-RU" dirty="0"/>
              <a:t> США </a:t>
            </a:r>
            <a:r>
              <a:rPr lang="ru-RU" dirty="0" err="1"/>
              <a:t>покінчили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самогубством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C:\Users\1\Pictures\секти\20061108j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2269"/>
            <a:ext cx="35179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Pictures\секти\johnstown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46" y="4088010"/>
            <a:ext cx="4164058" cy="27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Pictures\секти\Hram_narodov600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67" y="2060847"/>
            <a:ext cx="3704433" cy="24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064896" cy="3508977"/>
          </a:xfrm>
        </p:spPr>
        <p:txBody>
          <a:bodyPr/>
          <a:lstStyle/>
          <a:p>
            <a:r>
              <a:rPr lang="ru-RU" b="1" dirty="0" err="1" smtClean="0"/>
              <a:t>Аум</a:t>
            </a:r>
            <a:r>
              <a:rPr lang="ru-RU" b="1" dirty="0" smtClean="0"/>
              <a:t> </a:t>
            </a:r>
            <a:r>
              <a:rPr lang="ru-RU" b="1" dirty="0" err="1"/>
              <a:t>Сінрікьо</a:t>
            </a:r>
            <a:r>
              <a:rPr lang="ru-RU" b="1" dirty="0"/>
              <a:t>. Секта </a:t>
            </a:r>
            <a:r>
              <a:rPr lang="ru-RU" b="1" dirty="0" err="1"/>
              <a:t>утворена</a:t>
            </a:r>
            <a:r>
              <a:rPr lang="ru-RU" b="1" dirty="0"/>
              <a:t> в </a:t>
            </a:r>
            <a:r>
              <a:rPr lang="ru-RU" b="1" dirty="0" err="1"/>
              <a:t>Японії</a:t>
            </a:r>
            <a:r>
              <a:rPr lang="ru-RU" b="1" dirty="0" smtClean="0"/>
              <a:t>.</a:t>
            </a:r>
          </a:p>
          <a:p>
            <a:pPr marL="68580" indent="0">
              <a:buNone/>
            </a:pPr>
            <a:r>
              <a:rPr lang="ru-RU" dirty="0" err="1"/>
              <a:t>А</a:t>
            </a:r>
            <a:r>
              <a:rPr lang="ru-RU" dirty="0" err="1" smtClean="0"/>
              <a:t>ум</a:t>
            </a:r>
            <a:r>
              <a:rPr lang="ru-RU" dirty="0" smtClean="0"/>
              <a:t> </a:t>
            </a:r>
            <a:r>
              <a:rPr lang="ru-RU" dirty="0" err="1"/>
              <a:t>Сінрікьо</a:t>
            </a:r>
            <a:r>
              <a:rPr lang="ru-RU" dirty="0"/>
              <a:t> </a:t>
            </a:r>
            <a:r>
              <a:rPr lang="ru-RU" dirty="0" err="1"/>
              <a:t>підготувала</a:t>
            </a:r>
            <a:r>
              <a:rPr lang="ru-RU" dirty="0"/>
              <a:t> й провела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терактів</a:t>
            </a:r>
            <a:r>
              <a:rPr lang="ru-RU" dirty="0"/>
              <a:t> у </a:t>
            </a:r>
            <a:r>
              <a:rPr lang="ru-RU" dirty="0" err="1"/>
              <a:t>Японії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у </a:t>
            </a:r>
            <a:r>
              <a:rPr lang="ru-RU" dirty="0" err="1"/>
              <a:t>токійському</a:t>
            </a:r>
            <a:r>
              <a:rPr lang="ru-RU" dirty="0"/>
              <a:t> метро,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загинули</a:t>
            </a:r>
            <a:r>
              <a:rPr lang="ru-RU" dirty="0"/>
              <a:t> 12 людей. Суд </a:t>
            </a:r>
            <a:r>
              <a:rPr lang="ru-RU" dirty="0" err="1"/>
              <a:t>визнав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 </a:t>
            </a:r>
            <a:r>
              <a:rPr lang="ru-RU" dirty="0" err="1"/>
              <a:t>секти</a:t>
            </a:r>
            <a:r>
              <a:rPr lang="ru-RU" dirty="0"/>
              <a:t> </a:t>
            </a:r>
            <a:r>
              <a:rPr lang="ru-RU" dirty="0" err="1"/>
              <a:t>Асахару</a:t>
            </a:r>
            <a:r>
              <a:rPr lang="ru-RU" dirty="0"/>
              <a:t> </a:t>
            </a:r>
            <a:r>
              <a:rPr lang="ru-RU" dirty="0" err="1"/>
              <a:t>винним</a:t>
            </a:r>
            <a:r>
              <a:rPr lang="ru-RU" dirty="0"/>
              <a:t> за 13 з 17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обвинувачення</a:t>
            </a:r>
            <a:r>
              <a:rPr lang="ru-RU" dirty="0"/>
              <a:t> і в 2004 засудив до </a:t>
            </a:r>
            <a:r>
              <a:rPr lang="ru-RU" dirty="0" err="1"/>
              <a:t>страти</a:t>
            </a:r>
            <a:r>
              <a:rPr lang="ru-RU" dirty="0"/>
              <a:t>.</a:t>
            </a:r>
          </a:p>
        </p:txBody>
      </p:sp>
      <p:pic>
        <p:nvPicPr>
          <p:cNvPr id="8194" name="Picture 2" descr="C:\Users\1\Pictures\секти\09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2564904"/>
            <a:ext cx="3395223" cy="40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Pictures\секти\yaponia19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6263"/>
            <a:ext cx="4788024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632848" cy="410445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Досить актуальною темою на даний момент є вплив тоталітарних культів на особистість. Основна проблема в Україні – те, що немає чітко прописаного законодавчого поняття, що таке тоталітарний або деструктивний релігійний культ. У законодавстві також немає чіткої відповіді: можна чи не можна реєструвати подібні культи. Тому одним із наших завдань є внесення пропозицій до державних установ і законодавчих органів щодо регламентації діяльності релігійних та релігійно-філософських течій.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15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1143000"/>
          </a:xfrm>
        </p:spPr>
        <p:txBody>
          <a:bodyPr/>
          <a:lstStyle/>
          <a:p>
            <a:r>
              <a:rPr lang="uk-UA" dirty="0" smtClean="0"/>
              <a:t>Секти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700808"/>
            <a:ext cx="5868144" cy="3508977"/>
          </a:xfrm>
        </p:spPr>
        <p:txBody>
          <a:bodyPr>
            <a:normAutofit lnSpcReduction="10000"/>
          </a:bodyPr>
          <a:lstStyle/>
          <a:p>
            <a:r>
              <a:rPr lang="vi-VN" b="1" dirty="0">
                <a:solidFill>
                  <a:srgbClr val="252525"/>
                </a:solidFill>
                <a:latin typeface="Arial"/>
              </a:rPr>
              <a:t>Секта́нтство</a:t>
            </a:r>
            <a:r>
              <a:rPr lang="vi-VN" dirty="0">
                <a:solidFill>
                  <a:srgbClr val="252525"/>
                </a:solidFill>
                <a:latin typeface="Arial"/>
              </a:rPr>
              <a:t> або </a:t>
            </a:r>
            <a:r>
              <a:rPr lang="vi-VN" b="1" dirty="0">
                <a:solidFill>
                  <a:srgbClr val="252525"/>
                </a:solidFill>
                <a:latin typeface="Arial"/>
              </a:rPr>
              <a:t>Се́кти (</a:t>
            </a:r>
            <a:r>
              <a:rPr lang="en-US" i="1" dirty="0" err="1">
                <a:solidFill>
                  <a:srgbClr val="252525"/>
                </a:solidFill>
                <a:latin typeface="Arial"/>
              </a:rPr>
              <a:t>secta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 — </a:t>
            </a:r>
            <a:r>
              <a:rPr lang="vi-VN" i="1" dirty="0">
                <a:solidFill>
                  <a:srgbClr val="252525"/>
                </a:solidFill>
                <a:latin typeface="Arial"/>
              </a:rPr>
              <a:t>школа, вчення</a:t>
            </a:r>
            <a:r>
              <a:rPr lang="vi-VN" dirty="0">
                <a:solidFill>
                  <a:srgbClr val="252525"/>
                </a:solidFill>
                <a:latin typeface="Arial"/>
              </a:rPr>
              <a:t>, від лат. </a:t>
            </a:r>
            <a:r>
              <a:rPr lang="en-US" i="1" dirty="0" err="1">
                <a:solidFill>
                  <a:srgbClr val="252525"/>
                </a:solidFill>
                <a:latin typeface="Arial"/>
              </a:rPr>
              <a:t>sequor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 — </a:t>
            </a:r>
            <a:r>
              <a:rPr lang="vi-VN" dirty="0">
                <a:solidFill>
                  <a:srgbClr val="252525"/>
                </a:solidFill>
                <a:latin typeface="Arial"/>
              </a:rPr>
              <a:t>слідую</a:t>
            </a:r>
            <a:r>
              <a:rPr lang="vi-VN" i="1" dirty="0">
                <a:solidFill>
                  <a:srgbClr val="252525"/>
                </a:solidFill>
                <a:latin typeface="Arial"/>
              </a:rPr>
              <a:t>)</a:t>
            </a:r>
            <a:r>
              <a:rPr lang="vi-VN" dirty="0">
                <a:solidFill>
                  <a:srgbClr val="252525"/>
                </a:solidFill>
                <a:latin typeface="Arial"/>
              </a:rPr>
              <a:t> — релігійні об'єднання, які навчанням і обрядами відрізняються від панівних релігійно-церковних організацій. Секти складаються здебільшого з колишніх вірних головної церкви, які, покинувши її, перебувають найчастіше у гострій до неї опозиції.</a:t>
            </a:r>
            <a:endParaRPr lang="ru-RU" dirty="0"/>
          </a:p>
        </p:txBody>
      </p:sp>
      <p:pic>
        <p:nvPicPr>
          <p:cNvPr id="1026" name="Picture 2" descr="C:\Users\1\Pictures\e788aa0acddf9026de28d9b503caf9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499">
            <a:off x="5934553" y="2420888"/>
            <a:ext cx="2692615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1\Pictures\Sekte-obred-kultov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521">
            <a:off x="6262009" y="4626025"/>
            <a:ext cx="280831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C:\Users\1\Pictures\sek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778">
            <a:off x="5890674" y="318592"/>
            <a:ext cx="2952329" cy="1740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19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5537" y="1124745"/>
            <a:ext cx="4997144" cy="4856136"/>
          </a:xfrm>
        </p:spPr>
        <p:txBody>
          <a:bodyPr>
            <a:normAutofit fontScale="40000" lnSpcReduction="20000"/>
          </a:bodyPr>
          <a:lstStyle/>
          <a:p>
            <a:r>
              <a:rPr lang="ru-RU" sz="6000" dirty="0"/>
              <a:t>В </a:t>
            </a:r>
            <a:r>
              <a:rPr lang="ru-RU" sz="6000" dirty="0" err="1"/>
              <a:t>Україні</a:t>
            </a:r>
            <a:r>
              <a:rPr lang="ru-RU" sz="6000" dirty="0"/>
              <a:t> сектами </a:t>
            </a:r>
            <a:r>
              <a:rPr lang="ru-RU" sz="6000" dirty="0" err="1"/>
              <a:t>називають</a:t>
            </a:r>
            <a:r>
              <a:rPr lang="ru-RU" sz="6000" dirty="0"/>
              <a:t> </a:t>
            </a:r>
            <a:r>
              <a:rPr lang="ru-RU" sz="6000" dirty="0" err="1"/>
              <a:t>баптистів</a:t>
            </a:r>
            <a:r>
              <a:rPr lang="ru-RU" sz="6000" dirty="0"/>
              <a:t> та </a:t>
            </a:r>
            <a:r>
              <a:rPr lang="ru-RU" sz="6000" dirty="0" err="1"/>
              <a:t>інші</a:t>
            </a:r>
            <a:r>
              <a:rPr lang="ru-RU" sz="6000" dirty="0"/>
              <a:t> </a:t>
            </a:r>
            <a:r>
              <a:rPr lang="ru-RU" sz="6000" dirty="0" err="1"/>
              <a:t>релігійні</a:t>
            </a:r>
            <a:r>
              <a:rPr lang="ru-RU" sz="6000" dirty="0"/>
              <a:t> </a:t>
            </a:r>
            <a:r>
              <a:rPr lang="ru-RU" sz="6000" dirty="0" err="1"/>
              <a:t>угрупування</a:t>
            </a:r>
            <a:r>
              <a:rPr lang="ru-RU" sz="6000" dirty="0"/>
              <a:t>, </a:t>
            </a:r>
            <a:r>
              <a:rPr lang="ru-RU" sz="6000" dirty="0" err="1"/>
              <a:t>яких</a:t>
            </a:r>
            <a:r>
              <a:rPr lang="ru-RU" sz="6000" dirty="0"/>
              <a:t> </a:t>
            </a:r>
            <a:r>
              <a:rPr lang="ru-RU" sz="6000" dirty="0" err="1"/>
              <a:t>було</a:t>
            </a:r>
            <a:r>
              <a:rPr lang="ru-RU" sz="6000" dirty="0"/>
              <a:t> </a:t>
            </a:r>
            <a:r>
              <a:rPr lang="ru-RU" sz="6000" dirty="0" err="1"/>
              <a:t>переслідувано</a:t>
            </a:r>
            <a:r>
              <a:rPr lang="ru-RU" sz="6000" dirty="0"/>
              <a:t> </a:t>
            </a:r>
            <a:r>
              <a:rPr lang="ru-RU" sz="6000" dirty="0" err="1"/>
              <a:t>або</a:t>
            </a:r>
            <a:r>
              <a:rPr lang="ru-RU" sz="6000" dirty="0"/>
              <a:t> </a:t>
            </a:r>
            <a:r>
              <a:rPr lang="ru-RU" sz="6000" dirty="0" err="1"/>
              <a:t>обмежено</a:t>
            </a:r>
            <a:r>
              <a:rPr lang="ru-RU" sz="6000" dirty="0"/>
              <a:t> в </a:t>
            </a:r>
            <a:r>
              <a:rPr lang="ru-RU" sz="6000" dirty="0" err="1"/>
              <a:t>діяльності</a:t>
            </a:r>
            <a:r>
              <a:rPr lang="ru-RU" sz="6000" dirty="0"/>
              <a:t> як за </a:t>
            </a:r>
            <a:r>
              <a:rPr lang="ru-RU" sz="6000" dirty="0" err="1"/>
              <a:t>царської</a:t>
            </a:r>
            <a:r>
              <a:rPr lang="ru-RU" sz="6000" dirty="0"/>
              <a:t> </a:t>
            </a:r>
            <a:r>
              <a:rPr lang="ru-RU" sz="6000" dirty="0" err="1"/>
              <a:t>Росії</a:t>
            </a:r>
            <a:r>
              <a:rPr lang="ru-RU" sz="6000" dirty="0"/>
              <a:t>, так і в СРСР.</a:t>
            </a:r>
          </a:p>
          <a:p>
            <a:r>
              <a:rPr lang="ru-RU" sz="6000" dirty="0"/>
              <a:t>Як правило, </a:t>
            </a:r>
            <a:r>
              <a:rPr lang="ru-RU" sz="6000" dirty="0" err="1"/>
              <a:t>секти</a:t>
            </a:r>
            <a:r>
              <a:rPr lang="ru-RU" sz="6000" dirty="0"/>
              <a:t> в </a:t>
            </a:r>
            <a:r>
              <a:rPr lang="ru-RU" sz="6000" dirty="0" err="1"/>
              <a:t>Україні</a:t>
            </a:r>
            <a:r>
              <a:rPr lang="ru-RU" sz="6000" dirty="0"/>
              <a:t> </a:t>
            </a:r>
            <a:r>
              <a:rPr lang="ru-RU" sz="6000" dirty="0" err="1"/>
              <a:t>були</a:t>
            </a:r>
            <a:r>
              <a:rPr lang="ru-RU" sz="6000" dirty="0"/>
              <a:t> </a:t>
            </a:r>
            <a:r>
              <a:rPr lang="ru-RU" sz="6000" dirty="0" err="1"/>
              <a:t>звичайно</a:t>
            </a:r>
            <a:r>
              <a:rPr lang="ru-RU" sz="6000" dirty="0"/>
              <a:t> не </a:t>
            </a:r>
            <a:r>
              <a:rPr lang="ru-RU" sz="6000" dirty="0" err="1"/>
              <a:t>місцевого</a:t>
            </a:r>
            <a:r>
              <a:rPr lang="ru-RU" sz="6000" dirty="0"/>
              <a:t> </a:t>
            </a:r>
            <a:r>
              <a:rPr lang="ru-RU" sz="6000" dirty="0" err="1"/>
              <a:t>походження</a:t>
            </a:r>
            <a:r>
              <a:rPr lang="ru-RU" sz="6000" dirty="0"/>
              <a:t>, а проникали з </a:t>
            </a:r>
            <a:r>
              <a:rPr lang="ru-RU" sz="6000" dirty="0" err="1"/>
              <a:t>Росії</a:t>
            </a:r>
            <a:r>
              <a:rPr lang="ru-RU" sz="6000" dirty="0"/>
              <a:t>, </a:t>
            </a:r>
            <a:r>
              <a:rPr lang="ru-RU" sz="6000" dirty="0" err="1"/>
              <a:t>Польщі</a:t>
            </a:r>
            <a:r>
              <a:rPr lang="ru-RU" sz="6000" dirty="0"/>
              <a:t> й </a:t>
            </a:r>
            <a:r>
              <a:rPr lang="ru-RU" sz="6000" dirty="0" err="1"/>
              <a:t>Західної</a:t>
            </a:r>
            <a:r>
              <a:rPr lang="ru-RU" sz="6000" dirty="0"/>
              <a:t> </a:t>
            </a:r>
            <a:r>
              <a:rPr lang="ru-RU" sz="6000" dirty="0" err="1"/>
              <a:t>Європи</a:t>
            </a:r>
            <a:r>
              <a:rPr lang="ru-RU" sz="6000" dirty="0"/>
              <a:t> </a:t>
            </a:r>
            <a:r>
              <a:rPr lang="ru-RU" sz="6000" dirty="0" err="1"/>
              <a:t>чи</a:t>
            </a:r>
            <a:r>
              <a:rPr lang="ru-RU" sz="6000" dirty="0"/>
              <a:t> як </a:t>
            </a:r>
            <a:r>
              <a:rPr lang="ru-RU" sz="6000" dirty="0" err="1"/>
              <a:t>наслідування</a:t>
            </a:r>
            <a:r>
              <a:rPr lang="ru-RU" sz="6000" dirty="0"/>
              <a:t> </a:t>
            </a:r>
            <a:r>
              <a:rPr lang="ru-RU" sz="6000" dirty="0" err="1"/>
              <a:t>німецьких</a:t>
            </a:r>
            <a:r>
              <a:rPr lang="ru-RU" sz="6000" dirty="0"/>
              <a:t> </a:t>
            </a:r>
            <a:r>
              <a:rPr lang="ru-RU" sz="6000" dirty="0" err="1"/>
              <a:t>колоністів-протестантів</a:t>
            </a:r>
            <a:r>
              <a:rPr lang="ru-RU" sz="6000" dirty="0"/>
              <a:t>. Вони почали особливо </a:t>
            </a:r>
            <a:r>
              <a:rPr lang="ru-RU" sz="6000" dirty="0" err="1"/>
              <a:t>поширюватися</a:t>
            </a:r>
            <a:r>
              <a:rPr lang="ru-RU" sz="6000" dirty="0"/>
              <a:t> у </a:t>
            </a:r>
            <a:r>
              <a:rPr lang="ru-RU" sz="6000" dirty="0">
                <a:hlinkClick r:id="rId2" tooltip="19 століття"/>
              </a:rPr>
              <a:t>19 </a:t>
            </a:r>
            <a:r>
              <a:rPr lang="ru-RU" sz="6000" dirty="0" err="1">
                <a:hlinkClick r:id="rId2" tooltip="19 століття"/>
              </a:rPr>
              <a:t>столітті</a:t>
            </a:r>
            <a:endParaRPr lang="ru-RU" sz="6000" dirty="0"/>
          </a:p>
          <a:p>
            <a:endParaRPr lang="ru-RU" dirty="0"/>
          </a:p>
        </p:txBody>
      </p:sp>
      <p:pic>
        <p:nvPicPr>
          <p:cNvPr id="5122" name="Picture 2" descr="C:\Users\1\Pictures\секти\28740-44483-02-sivertime-chernigov-obshchest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8" y="188640"/>
            <a:ext cx="3632289" cy="2423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 descr="C:\Users\1\Pictures\секти\1344524749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863">
            <a:off x="80452" y="3284983"/>
            <a:ext cx="3817880" cy="2551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964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12776"/>
            <a:ext cx="4392488" cy="4625434"/>
          </a:xfrm>
        </p:spPr>
        <p:txBody>
          <a:bodyPr/>
          <a:lstStyle/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чисельних</a:t>
            </a:r>
            <a:r>
              <a:rPr lang="ru-RU" dirty="0"/>
              <a:t> </a:t>
            </a:r>
            <a:r>
              <a:rPr lang="ru-RU" dirty="0" err="1"/>
              <a:t>харизматичних</a:t>
            </a:r>
            <a:r>
              <a:rPr lang="ru-RU" dirty="0"/>
              <a:t> сект </a:t>
            </a:r>
            <a:r>
              <a:rPr lang="ru-RU" dirty="0" err="1"/>
              <a:t>найбільше</a:t>
            </a:r>
            <a:r>
              <a:rPr lang="ru-RU" dirty="0"/>
              <a:t> прославилась </a:t>
            </a:r>
            <a:r>
              <a:rPr lang="ru-RU" dirty="0" err="1"/>
              <a:t>церква</a:t>
            </a:r>
            <a:r>
              <a:rPr lang="ru-RU" dirty="0"/>
              <a:t> «Посольство Боже»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чорношкірим</a:t>
            </a:r>
            <a:r>
              <a:rPr lang="ru-RU" dirty="0"/>
              <a:t> пастором </a:t>
            </a:r>
            <a:r>
              <a:rPr lang="ru-RU" dirty="0" err="1"/>
              <a:t>Сандеєм</a:t>
            </a:r>
            <a:r>
              <a:rPr lang="ru-RU" dirty="0"/>
              <a:t> </a:t>
            </a:r>
            <a:r>
              <a:rPr lang="ru-RU" dirty="0" err="1"/>
              <a:t>Аделаджою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Сандей Аделадж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8" y="1556792"/>
            <a:ext cx="4226922" cy="3473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49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секти\1382014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99592" y="650360"/>
            <a:ext cx="7848872" cy="2808312"/>
          </a:xfrm>
        </p:spPr>
        <p:txBody>
          <a:bodyPr>
            <a:norm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Церква</a:t>
            </a:r>
            <a:r>
              <a:rPr lang="ru-RU" sz="2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Саєнтології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 – 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дуже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поширена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небезпечна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світова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секта, створена у 50-х роках 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минулого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століття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колишнім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письменником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-фантастом 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Роном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Хабардом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85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0653"/>
            <a:ext cx="3600400" cy="5544615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err="1"/>
              <a:t>Свідки</a:t>
            </a:r>
            <a:r>
              <a:rPr lang="ru-RU" b="1" i="1" dirty="0"/>
              <a:t> </a:t>
            </a:r>
            <a:r>
              <a:rPr lang="ru-RU" b="1" i="1" dirty="0" err="1"/>
              <a:t>Ієгови</a:t>
            </a:r>
            <a:r>
              <a:rPr lang="ru-RU" dirty="0"/>
              <a:t> –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поширена</a:t>
            </a:r>
            <a:r>
              <a:rPr lang="ru-RU" dirty="0"/>
              <a:t> та </a:t>
            </a:r>
            <a:r>
              <a:rPr lang="ru-RU" dirty="0" err="1"/>
              <a:t>чисельна</a:t>
            </a:r>
            <a:r>
              <a:rPr lang="ru-RU" dirty="0"/>
              <a:t> секта. </a:t>
            </a:r>
            <a:r>
              <a:rPr lang="ru-RU" dirty="0" err="1"/>
              <a:t>Мабуть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таких людей,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раз у </a:t>
            </a:r>
            <a:r>
              <a:rPr lang="ru-RU" dirty="0" err="1"/>
              <a:t>житті</a:t>
            </a:r>
            <a:r>
              <a:rPr lang="ru-RU" dirty="0"/>
              <a:t> не </a:t>
            </a:r>
            <a:r>
              <a:rPr lang="ru-RU" dirty="0" err="1"/>
              <a:t>підходили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(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десь</a:t>
            </a:r>
            <a:r>
              <a:rPr lang="ru-RU" dirty="0"/>
              <a:t>) </a:t>
            </a:r>
            <a:r>
              <a:rPr lang="ru-RU" dirty="0" err="1"/>
              <a:t>незнайомі</a:t>
            </a:r>
            <a:r>
              <a:rPr lang="ru-RU" dirty="0"/>
              <a:t> люди з журнальчиками «</a:t>
            </a:r>
            <a:r>
              <a:rPr lang="ru-RU" dirty="0" err="1"/>
              <a:t>Вартова</a:t>
            </a:r>
            <a:r>
              <a:rPr lang="ru-RU" dirty="0"/>
              <a:t> </a:t>
            </a:r>
            <a:r>
              <a:rPr lang="ru-RU" dirty="0" err="1"/>
              <a:t>башта</a:t>
            </a:r>
            <a:r>
              <a:rPr lang="ru-RU" dirty="0"/>
              <a:t>» та «Пробудись» </a:t>
            </a:r>
            <a:r>
              <a:rPr lang="ru-RU" dirty="0" smtClean="0"/>
              <a:t>і </a:t>
            </a:r>
            <a:r>
              <a:rPr lang="ru-RU" dirty="0" err="1"/>
              <a:t>розмовами</a:t>
            </a:r>
            <a:r>
              <a:rPr lang="ru-RU" dirty="0"/>
              <a:t> про Бога, </a:t>
            </a:r>
            <a:r>
              <a:rPr lang="ru-RU" dirty="0" err="1"/>
              <a:t>Біблію</a:t>
            </a:r>
            <a:r>
              <a:rPr lang="ru-RU" dirty="0"/>
              <a:t>, </a:t>
            </a:r>
            <a:r>
              <a:rPr lang="ru-RU" dirty="0" err="1"/>
              <a:t>спасіння</a:t>
            </a:r>
            <a:r>
              <a:rPr lang="ru-RU" dirty="0"/>
              <a:t> і </a:t>
            </a:r>
            <a:r>
              <a:rPr lang="ru-RU" dirty="0" err="1"/>
              <a:t>далі</a:t>
            </a:r>
            <a:r>
              <a:rPr lang="ru-RU" dirty="0"/>
              <a:t> по списку.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свідки</a:t>
            </a:r>
            <a:r>
              <a:rPr lang="ru-RU" dirty="0"/>
              <a:t> </a:t>
            </a:r>
            <a:r>
              <a:rPr lang="ru-RU" dirty="0" err="1"/>
              <a:t>Ієгови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настирливими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на людей добре </a:t>
            </a:r>
            <a:r>
              <a:rPr lang="ru-RU" dirty="0" err="1"/>
              <a:t>знаючих</a:t>
            </a:r>
            <a:r>
              <a:rPr lang="ru-RU" dirty="0"/>
              <a:t> </a:t>
            </a:r>
            <a:r>
              <a:rPr lang="ru-RU" dirty="0" err="1"/>
              <a:t>Біблію</a:t>
            </a:r>
            <a:r>
              <a:rPr lang="ru-RU" dirty="0"/>
              <a:t> то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втікають</a:t>
            </a:r>
            <a:r>
              <a:rPr lang="ru-RU" dirty="0"/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сек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24780"/>
            <a:ext cx="4990805" cy="50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836712"/>
            <a:ext cx="3456384" cy="4824536"/>
          </a:xfrm>
        </p:spPr>
        <p:txBody>
          <a:bodyPr>
            <a:noAutofit/>
          </a:bodyPr>
          <a:lstStyle/>
          <a:p>
            <a:r>
              <a:rPr lang="ru-RU" sz="2000" b="1" i="1" dirty="0" err="1"/>
              <a:t>Російська</a:t>
            </a:r>
            <a:r>
              <a:rPr lang="ru-RU" sz="2000" b="1" i="1" dirty="0"/>
              <a:t> </a:t>
            </a:r>
            <a:r>
              <a:rPr lang="ru-RU" sz="2000" b="1" i="1" dirty="0" err="1"/>
              <a:t>православна</a:t>
            </a:r>
            <a:r>
              <a:rPr lang="ru-RU" sz="2000" b="1" i="1" dirty="0"/>
              <a:t> </a:t>
            </a:r>
            <a:r>
              <a:rPr lang="ru-RU" sz="2000" b="1" i="1" dirty="0" err="1"/>
              <a:t>церква</a:t>
            </a:r>
            <a:r>
              <a:rPr lang="ru-RU" sz="2000" b="1" i="1" dirty="0"/>
              <a:t> </a:t>
            </a:r>
            <a:r>
              <a:rPr lang="ru-RU" sz="2000" b="1" i="1" dirty="0" err="1"/>
              <a:t>московського</a:t>
            </a:r>
            <a:r>
              <a:rPr lang="ru-RU" sz="2000" b="1" i="1" dirty="0"/>
              <a:t> </a:t>
            </a:r>
            <a:r>
              <a:rPr lang="ru-RU" sz="2000" b="1" i="1" dirty="0" err="1"/>
              <a:t>патріархату</a:t>
            </a:r>
            <a:r>
              <a:rPr lang="ru-RU" sz="2000" dirty="0"/>
              <a:t>, яка активно </a:t>
            </a:r>
            <a:r>
              <a:rPr lang="ru-RU" sz="2000" dirty="0" err="1"/>
              <a:t>бореться</a:t>
            </a:r>
            <a:r>
              <a:rPr lang="ru-RU" sz="2000" dirty="0"/>
              <a:t> з </a:t>
            </a:r>
            <a:r>
              <a:rPr lang="ru-RU" sz="2000" dirty="0" err="1"/>
              <a:t>різними</a:t>
            </a:r>
            <a:r>
              <a:rPr lang="ru-RU" sz="2000" dirty="0"/>
              <a:t> сектами, сама, </a:t>
            </a:r>
            <a:r>
              <a:rPr lang="ru-RU" sz="2000" dirty="0" err="1"/>
              <a:t>нажаль</a:t>
            </a:r>
            <a:r>
              <a:rPr lang="ru-RU" sz="2000" dirty="0"/>
              <a:t>,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ознаки</a:t>
            </a:r>
            <a:r>
              <a:rPr lang="ru-RU" sz="2000" dirty="0"/>
              <a:t> </a:t>
            </a:r>
            <a:r>
              <a:rPr lang="ru-RU" sz="2000" dirty="0" err="1"/>
              <a:t>секти</a:t>
            </a:r>
            <a:r>
              <a:rPr lang="ru-RU" sz="2000" dirty="0"/>
              <a:t> (</a:t>
            </a:r>
            <a:r>
              <a:rPr lang="ru-RU" sz="2000" dirty="0" err="1"/>
              <a:t>пропагує</a:t>
            </a:r>
            <a:r>
              <a:rPr lang="ru-RU" sz="2000" dirty="0"/>
              <a:t> ту саму </a:t>
            </a:r>
            <a:r>
              <a:rPr lang="ru-RU" sz="2000" dirty="0" err="1"/>
              <a:t>релігійну</a:t>
            </a:r>
            <a:r>
              <a:rPr lang="ru-RU" sz="2000" dirty="0"/>
              <a:t> </a:t>
            </a:r>
            <a:r>
              <a:rPr lang="ru-RU" sz="2000" dirty="0" err="1"/>
              <a:t>нетерпимість</a:t>
            </a:r>
            <a:r>
              <a:rPr lang="ru-RU" sz="2000" dirty="0"/>
              <a:t>, </a:t>
            </a:r>
            <a:r>
              <a:rPr lang="ru-RU" sz="2000" dirty="0" err="1"/>
              <a:t>монополію</a:t>
            </a:r>
            <a:r>
              <a:rPr lang="ru-RU" sz="2000" dirty="0"/>
              <a:t> на </a:t>
            </a:r>
            <a:r>
              <a:rPr lang="ru-RU" sz="2000" dirty="0" err="1"/>
              <a:t>істину</a:t>
            </a:r>
            <a:r>
              <a:rPr lang="ru-RU" sz="2000" dirty="0"/>
              <a:t> і </a:t>
            </a:r>
            <a:r>
              <a:rPr lang="ru-RU" sz="2000" dirty="0" err="1"/>
              <a:t>далі</a:t>
            </a:r>
            <a:r>
              <a:rPr lang="ru-RU" sz="2000" dirty="0"/>
              <a:t> по списку).</a:t>
            </a:r>
          </a:p>
        </p:txBody>
      </p:sp>
      <p:pic>
        <p:nvPicPr>
          <p:cNvPr id="5" name="Объект 4" descr="сект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60040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1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764704"/>
            <a:ext cx="3672408" cy="324036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зовсім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завершення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слід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згадати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найнебезпечнішу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світову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секту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секти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чисельні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псевдо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мусульманські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радикальні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фанатичні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рухи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серед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особливо «прославились»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Талібан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вахкабіти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Аль-каеда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(з одним 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головних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бабаїв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сучасності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– Усамою Бен Ладеном).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Звісно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Усама Бен Ладен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компанія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взагалі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всі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ці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релігійно-терористичні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рухи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нічого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спільного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із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справжнім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ісламом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а’дже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тероризм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масове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вбивство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чому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винних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людей – один 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найстрашніших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злочинів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можна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виправдати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жодними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релігійними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переконаннями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1\Pictures\секти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42" y="159482"/>
            <a:ext cx="3325292" cy="245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Pictures\секти\Modzhah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" b="4945"/>
          <a:stretch/>
        </p:blipFill>
        <p:spPr bwMode="auto">
          <a:xfrm>
            <a:off x="1259632" y="2608313"/>
            <a:ext cx="2808312" cy="357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6866"/>
            <a:ext cx="8032856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Секти</a:t>
            </a:r>
            <a:r>
              <a:rPr lang="ru-RU" b="1" dirty="0"/>
              <a:t> </a:t>
            </a:r>
            <a:r>
              <a:rPr lang="ru-RU" b="1" dirty="0" err="1"/>
              <a:t>українського</a:t>
            </a:r>
            <a:r>
              <a:rPr lang="ru-RU" b="1" dirty="0"/>
              <a:t> </a:t>
            </a:r>
            <a:r>
              <a:rPr lang="ru-RU" b="1" dirty="0" err="1"/>
              <a:t>походження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81" y="1058625"/>
            <a:ext cx="2808312" cy="129614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hlinkClick r:id="rId2" tooltip="Догналіти (ще не написана)"/>
              </a:rPr>
              <a:t>Догналіти</a:t>
            </a:r>
            <a:endParaRPr lang="ru-RU" sz="3200" b="1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68625" y="980728"/>
            <a:ext cx="2694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hlinkClick r:id="rId3" tooltip="Рідновірство"/>
              </a:rPr>
              <a:t>Рідновіри</a:t>
            </a:r>
            <a:endParaRPr lang="ru-RU" sz="3200" b="1" dirty="0" smtClean="0"/>
          </a:p>
        </p:txBody>
      </p:sp>
      <p:pic>
        <p:nvPicPr>
          <p:cNvPr id="6146" name="Picture 2" descr="C:\Users\1\Pictures\секти\dognality_lv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3111"/>
            <a:ext cx="3312368" cy="220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Pictures\секти\uLKlo5OqVl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73" y="3969483"/>
            <a:ext cx="399800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Pictures\секти\442339_1_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90" y="1596210"/>
            <a:ext cx="3574570" cy="2383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Pictures\секти\dognality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0" y="3969483"/>
            <a:ext cx="3736351" cy="279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314</TotalTime>
  <Words>301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Релігійні культи та їх вплив на людину</vt:lpstr>
      <vt:lpstr>Секти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Секти українського походження</vt:lpstr>
      <vt:lpstr>Найбільш небезпечні секти</vt:lpstr>
      <vt:lpstr>Презентация PowerPoint</vt:lpstr>
      <vt:lpstr>Презентация PowerPoint</vt:lpstr>
      <vt:lpstr>Висновок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Релігійні культи та їх вплив на людину</dc:title>
  <dc:creator>1</dc:creator>
  <cp:lastModifiedBy>123</cp:lastModifiedBy>
  <cp:revision>14</cp:revision>
  <dcterms:created xsi:type="dcterms:W3CDTF">2014-12-04T15:33:49Z</dcterms:created>
  <dcterms:modified xsi:type="dcterms:W3CDTF">2015-02-16T14:41:15Z</dcterms:modified>
</cp:coreProperties>
</file>