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512648-8D31-4951-AB8A-30523DEFF721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784FE-EFA3-4E7E-B31C-2789696393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15290"/>
            <a:ext cx="6512511" cy="1143000"/>
          </a:xfrm>
        </p:spPr>
        <p:txBody>
          <a:bodyPr/>
          <a:lstStyle/>
          <a:p>
            <a:pPr marL="182880" indent="0"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Якоб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Йорданс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624"/>
            <a:ext cx="361815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054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Якоб </a:t>
            </a:r>
            <a:r>
              <a:rPr lang="ru-RU" dirty="0" err="1"/>
              <a:t>Йорданс</a:t>
            </a:r>
            <a:r>
              <a:rPr lang="ru-RU" dirty="0"/>
              <a:t>  </a:t>
            </a:r>
            <a:r>
              <a:rPr lang="ru-RU" dirty="0" err="1" smtClean="0"/>
              <a:t>фламандський</a:t>
            </a:r>
            <a:r>
              <a:rPr lang="ru-RU" dirty="0" smtClean="0"/>
              <a:t> </a:t>
            </a:r>
            <a:r>
              <a:rPr lang="ru-RU" dirty="0"/>
              <a:t>художник, один з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фламандського</a:t>
            </a:r>
            <a:r>
              <a:rPr lang="ru-RU" dirty="0"/>
              <a:t> </a:t>
            </a:r>
            <a:r>
              <a:rPr lang="ru-RU" dirty="0" err="1"/>
              <a:t>бароко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торговця</a:t>
            </a:r>
            <a:r>
              <a:rPr lang="ru-RU" dirty="0"/>
              <a:t> </a:t>
            </a:r>
            <a:r>
              <a:rPr lang="ru-RU" dirty="0" err="1"/>
              <a:t>одягом</a:t>
            </a:r>
            <a:r>
              <a:rPr lang="ru-RU" dirty="0"/>
              <a:t>, з 1607 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Антверпені</a:t>
            </a:r>
            <a:r>
              <a:rPr lang="ru-RU" dirty="0"/>
              <a:t> у А. Ван </a:t>
            </a:r>
            <a:r>
              <a:rPr lang="ru-RU" dirty="0" err="1"/>
              <a:t>Норта</a:t>
            </a:r>
            <a:r>
              <a:rPr lang="ru-RU" dirty="0"/>
              <a:t>, з дочкою </a:t>
            </a:r>
            <a:r>
              <a:rPr lang="ru-RU" dirty="0" err="1"/>
              <a:t>котрого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. З </a:t>
            </a:r>
            <a:r>
              <a:rPr lang="ru-RU" dirty="0" smtClean="0"/>
              <a:t>1615</a:t>
            </a:r>
            <a:r>
              <a:rPr lang="ru-RU" dirty="0"/>
              <a:t> </a:t>
            </a:r>
            <a:r>
              <a:rPr lang="ru-RU" dirty="0" err="1" smtClean="0"/>
              <a:t>майстер</a:t>
            </a:r>
            <a:r>
              <a:rPr lang="ru-RU" dirty="0"/>
              <a:t> </a:t>
            </a:r>
            <a:r>
              <a:rPr lang="ru-RU" dirty="0" err="1"/>
              <a:t>гільдії</a:t>
            </a:r>
            <a:r>
              <a:rPr lang="ru-RU" dirty="0"/>
              <a:t> св. Луки, з 1621 — декан </a:t>
            </a:r>
            <a:r>
              <a:rPr lang="ru-RU" dirty="0" err="1"/>
              <a:t>гільдії</a:t>
            </a:r>
            <a:r>
              <a:rPr lang="ru-RU" dirty="0"/>
              <a:t>. </a:t>
            </a:r>
            <a:r>
              <a:rPr lang="ru-RU" dirty="0" err="1"/>
              <a:t>Випробував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 Караваджо, Рубенса, </a:t>
            </a:r>
            <a:r>
              <a:rPr lang="ru-RU" dirty="0" err="1"/>
              <a:t>Янсенса</a:t>
            </a:r>
            <a:r>
              <a:rPr lang="ru-RU" dirty="0"/>
              <a:t>.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мальовничу</a:t>
            </a:r>
            <a:r>
              <a:rPr lang="ru-RU" dirty="0"/>
              <a:t> </a:t>
            </a:r>
            <a:r>
              <a:rPr lang="ru-RU" dirty="0" err="1"/>
              <a:t>майстерню</a:t>
            </a:r>
            <a:r>
              <a:rPr lang="ru-RU" dirty="0"/>
              <a:t>. В 1650 </a:t>
            </a:r>
            <a:r>
              <a:rPr lang="ru-RU" dirty="0" err="1"/>
              <a:t>перейшов</a:t>
            </a:r>
            <a:r>
              <a:rPr lang="ru-RU" dirty="0"/>
              <a:t> у </a:t>
            </a:r>
            <a:r>
              <a:rPr lang="ru-RU" dirty="0" err="1"/>
              <a:t>кальвінізм</a:t>
            </a:r>
            <a:r>
              <a:rPr lang="ru-RU" dirty="0"/>
              <a:t>, але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для </a:t>
            </a:r>
            <a:r>
              <a:rPr lang="ru-RU" dirty="0" err="1"/>
              <a:t>католицьких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і </a:t>
            </a:r>
            <a:r>
              <a:rPr lang="ru-RU" dirty="0" err="1"/>
              <a:t>монастирів</a:t>
            </a:r>
            <a:r>
              <a:rPr lang="ru-RU" dirty="0"/>
              <a:t>. Писав </a:t>
            </a:r>
            <a:r>
              <a:rPr lang="ru-RU" dirty="0" err="1"/>
              <a:t>картини</a:t>
            </a:r>
            <a:r>
              <a:rPr lang="ru-RU" dirty="0"/>
              <a:t> на </a:t>
            </a:r>
            <a:r>
              <a:rPr lang="ru-RU" dirty="0" err="1"/>
              <a:t>релігійні</a:t>
            </a:r>
            <a:r>
              <a:rPr lang="ru-RU" dirty="0"/>
              <a:t>, </a:t>
            </a:r>
            <a:r>
              <a:rPr lang="ru-RU" dirty="0" err="1"/>
              <a:t>міфологічні</a:t>
            </a:r>
            <a:r>
              <a:rPr lang="ru-RU" dirty="0"/>
              <a:t>,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, </a:t>
            </a:r>
            <a:r>
              <a:rPr lang="ru-RU" dirty="0" err="1"/>
              <a:t>портрети</a:t>
            </a:r>
            <a:r>
              <a:rPr lang="ru-RU" dirty="0"/>
              <a:t> й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,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монументальних</a:t>
            </a:r>
            <a:r>
              <a:rPr lang="ru-RU" dirty="0"/>
              <a:t> </a:t>
            </a:r>
            <a:r>
              <a:rPr lang="ru-RU" dirty="0" err="1"/>
              <a:t>розписів</a:t>
            </a:r>
            <a:r>
              <a:rPr lang="ru-RU" dirty="0"/>
              <a:t>, акварелей.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3240360" cy="215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1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4907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/>
              <a:t>У </a:t>
            </a:r>
            <a:r>
              <a:rPr lang="ru-RU" sz="1400" dirty="0" err="1"/>
              <a:t>ранній</a:t>
            </a:r>
            <a:r>
              <a:rPr lang="ru-RU" sz="1400" dirty="0"/>
              <a:t> </a:t>
            </a:r>
            <a:r>
              <a:rPr lang="ru-RU" sz="1400" dirty="0" err="1"/>
              <a:t>творчості</a:t>
            </a:r>
            <a:r>
              <a:rPr lang="ru-RU" sz="1400" dirty="0"/>
              <a:t>, </a:t>
            </a:r>
            <a:r>
              <a:rPr lang="ru-RU" sz="1400" dirty="0" err="1"/>
              <a:t>відзначеній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</a:t>
            </a:r>
            <a:r>
              <a:rPr lang="ru-RU" sz="1400" dirty="0" smtClean="0"/>
              <a:t>Караваджо </a:t>
            </a:r>
            <a:r>
              <a:rPr lang="ru-RU" sz="1400" dirty="0" err="1" smtClean="0"/>
              <a:t>переважають</a:t>
            </a:r>
            <a:r>
              <a:rPr lang="ru-RU" sz="1400" dirty="0" smtClean="0"/>
              <a:t> </a:t>
            </a:r>
            <a:r>
              <a:rPr lang="ru-RU" sz="1400" dirty="0" err="1"/>
              <a:t>нічні</a:t>
            </a:r>
            <a:r>
              <a:rPr lang="ru-RU" sz="1400" dirty="0"/>
              <a:t> </a:t>
            </a:r>
            <a:r>
              <a:rPr lang="ru-RU" sz="1400" dirty="0" err="1"/>
              <a:t>сцени</a:t>
            </a:r>
            <a:r>
              <a:rPr lang="ru-RU" sz="1400" dirty="0"/>
              <a:t>, </a:t>
            </a:r>
            <a:r>
              <a:rPr lang="ru-RU" sz="1400" dirty="0" err="1"/>
              <a:t>штучне</a:t>
            </a:r>
            <a:r>
              <a:rPr lang="ru-RU" sz="1400" dirty="0"/>
              <a:t> </a:t>
            </a:r>
            <a:r>
              <a:rPr lang="ru-RU" sz="1400" dirty="0" err="1"/>
              <a:t>світло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ліпить</a:t>
            </a:r>
            <a:r>
              <a:rPr lang="ru-RU" sz="1400" dirty="0"/>
              <a:t> </a:t>
            </a:r>
            <a:r>
              <a:rPr lang="ru-RU" sz="1400" dirty="0" err="1"/>
              <a:t>міцно</a:t>
            </a:r>
            <a:r>
              <a:rPr lang="ru-RU" sz="1400" dirty="0"/>
              <a:t> </a:t>
            </a:r>
            <a:r>
              <a:rPr lang="ru-RU" sz="1400" dirty="0" err="1"/>
              <a:t>модельовані</a:t>
            </a:r>
            <a:r>
              <a:rPr lang="ru-RU" sz="1400" dirty="0"/>
              <a:t> </a:t>
            </a:r>
            <a:r>
              <a:rPr lang="ru-RU" sz="1400" dirty="0" err="1"/>
              <a:t>об'єми</a:t>
            </a:r>
            <a:r>
              <a:rPr lang="ru-RU" sz="1400" dirty="0"/>
              <a:t>, </a:t>
            </a:r>
            <a:r>
              <a:rPr lang="ru-RU" sz="1400" dirty="0" err="1"/>
              <a:t>щільна</a:t>
            </a:r>
            <a:r>
              <a:rPr lang="ru-RU" sz="1400" dirty="0"/>
              <a:t> манера </a:t>
            </a:r>
            <a:r>
              <a:rPr lang="ru-RU" sz="1400" dirty="0" err="1"/>
              <a:t>живопису</a:t>
            </a:r>
            <a:r>
              <a:rPr lang="ru-RU" sz="1400" dirty="0"/>
              <a:t>. </a:t>
            </a:r>
            <a:r>
              <a:rPr lang="ru-RU" sz="1400" dirty="0" err="1"/>
              <a:t>Індивідуальність</a:t>
            </a:r>
            <a:r>
              <a:rPr lang="ru-RU" sz="1400" dirty="0"/>
              <a:t> молодого </a:t>
            </a:r>
            <a:r>
              <a:rPr lang="ru-RU" sz="1400" dirty="0" err="1"/>
              <a:t>майстра</a:t>
            </a:r>
            <a:r>
              <a:rPr lang="ru-RU" sz="1400" dirty="0"/>
              <a:t> </a:t>
            </a:r>
            <a:r>
              <a:rPr lang="ru-RU" sz="1400" dirty="0" err="1"/>
              <a:t>проявляється</a:t>
            </a:r>
            <a:r>
              <a:rPr lang="ru-RU" sz="1400" dirty="0"/>
              <a:t> в особливому </a:t>
            </a:r>
            <a:r>
              <a:rPr lang="ru-RU" sz="1400" dirty="0" err="1"/>
              <a:t>типі</a:t>
            </a:r>
            <a:r>
              <a:rPr lang="ru-RU" sz="1400" dirty="0"/>
              <a:t> </a:t>
            </a:r>
            <a:r>
              <a:rPr lang="ru-RU" sz="1400" dirty="0" err="1"/>
              <a:t>великомасштабної</a:t>
            </a:r>
            <a:r>
              <a:rPr lang="ru-RU" sz="1400" dirty="0"/>
              <a:t> </a:t>
            </a:r>
            <a:r>
              <a:rPr lang="ru-RU" sz="1400" dirty="0" err="1"/>
              <a:t>композиції</a:t>
            </a:r>
            <a:r>
              <a:rPr lang="ru-RU" sz="1400" dirty="0"/>
              <a:t>, де </a:t>
            </a:r>
            <a:r>
              <a:rPr lang="ru-RU" sz="1400" dirty="0" err="1"/>
              <a:t>нечисленні</a:t>
            </a:r>
            <a:r>
              <a:rPr lang="ru-RU" sz="1400" dirty="0"/>
              <a:t>, але </a:t>
            </a:r>
            <a:r>
              <a:rPr lang="ru-RU" sz="1400" dirty="0" err="1"/>
              <a:t>представлені</a:t>
            </a:r>
            <a:r>
              <a:rPr lang="ru-RU" sz="1400" dirty="0"/>
              <a:t> в </a:t>
            </a:r>
            <a:r>
              <a:rPr lang="ru-RU" sz="1400" dirty="0" err="1"/>
              <a:t>натуральну</a:t>
            </a:r>
            <a:r>
              <a:rPr lang="ru-RU" sz="1400" dirty="0"/>
              <a:t> величину </a:t>
            </a:r>
            <a:r>
              <a:rPr lang="ru-RU" sz="1400" dirty="0" err="1"/>
              <a:t>фігури</a:t>
            </a:r>
            <a:r>
              <a:rPr lang="ru-RU" sz="1400" dirty="0"/>
              <a:t> </a:t>
            </a:r>
            <a:r>
              <a:rPr lang="ru-RU" sz="1400" dirty="0" err="1"/>
              <a:t>висунуті</a:t>
            </a:r>
            <a:r>
              <a:rPr lang="ru-RU" sz="1400" dirty="0"/>
              <a:t> на </a:t>
            </a:r>
            <a:r>
              <a:rPr lang="ru-RU" sz="1400" dirty="0" err="1"/>
              <a:t>передній</a:t>
            </a:r>
            <a:r>
              <a:rPr lang="ru-RU" sz="1400" dirty="0"/>
              <a:t> план і </a:t>
            </a:r>
            <a:r>
              <a:rPr lang="ru-RU" sz="1400" dirty="0" err="1"/>
              <a:t>заповнюють</a:t>
            </a:r>
            <a:r>
              <a:rPr lang="ru-RU" sz="1400" dirty="0"/>
              <a:t> всю </a:t>
            </a:r>
            <a:r>
              <a:rPr lang="ru-RU" sz="1400" dirty="0" err="1"/>
              <a:t>поверхню</a:t>
            </a:r>
            <a:r>
              <a:rPr lang="ru-RU" sz="1400" dirty="0"/>
              <a:t> </a:t>
            </a:r>
            <a:r>
              <a:rPr lang="ru-RU" sz="1400" dirty="0" err="1"/>
              <a:t>картини</a:t>
            </a:r>
            <a:r>
              <a:rPr lang="ru-RU" sz="1400" dirty="0"/>
              <a:t>, </a:t>
            </a:r>
            <a:r>
              <a:rPr lang="ru-RU" sz="1400" dirty="0" err="1"/>
              <a:t>позбавленої</a:t>
            </a:r>
            <a:r>
              <a:rPr lang="ru-RU" sz="1400" dirty="0"/>
              <a:t> </a:t>
            </a:r>
            <a:r>
              <a:rPr lang="ru-RU" sz="1400" dirty="0" err="1"/>
              <a:t>просторової</a:t>
            </a:r>
            <a:r>
              <a:rPr lang="ru-RU" sz="1400" dirty="0"/>
              <a:t> </a:t>
            </a:r>
            <a:r>
              <a:rPr lang="ru-RU" sz="1400" dirty="0" err="1"/>
              <a:t>глибини</a:t>
            </a:r>
            <a:r>
              <a:rPr lang="ru-RU" sz="1400" dirty="0"/>
              <a:t>; </a:t>
            </a:r>
            <a:r>
              <a:rPr lang="ru-RU" sz="1400" dirty="0" err="1"/>
              <a:t>обраний</a:t>
            </a:r>
            <a:r>
              <a:rPr lang="ru-RU" sz="1400" dirty="0"/>
              <a:t> художником </a:t>
            </a:r>
            <a:r>
              <a:rPr lang="ru-RU" sz="1400" dirty="0" err="1"/>
              <a:t>низький</a:t>
            </a:r>
            <a:r>
              <a:rPr lang="ru-RU" sz="1400" dirty="0"/>
              <a:t> </a:t>
            </a:r>
            <a:r>
              <a:rPr lang="ru-RU" sz="1400" dirty="0" err="1"/>
              <a:t>обрій</a:t>
            </a:r>
            <a:r>
              <a:rPr lang="ru-RU" sz="1400" dirty="0"/>
              <a:t> </a:t>
            </a:r>
            <a:r>
              <a:rPr lang="ru-RU" sz="1400" dirty="0" err="1"/>
              <a:t>підсилює</a:t>
            </a:r>
            <a:r>
              <a:rPr lang="ru-RU" sz="1400" dirty="0"/>
              <a:t> </a:t>
            </a:r>
            <a:r>
              <a:rPr lang="ru-RU" sz="1400" dirty="0" err="1"/>
              <a:t>враження</a:t>
            </a:r>
            <a:r>
              <a:rPr lang="ru-RU" sz="1400" dirty="0"/>
              <a:t> </a:t>
            </a:r>
            <a:r>
              <a:rPr lang="ru-RU" sz="1400" dirty="0" err="1"/>
              <a:t>важкості</a:t>
            </a:r>
            <a:r>
              <a:rPr lang="ru-RU" sz="1400" dirty="0"/>
              <a:t> </a:t>
            </a:r>
            <a:r>
              <a:rPr lang="ru-RU" sz="1400" dirty="0" err="1"/>
              <a:t>тіл</a:t>
            </a:r>
            <a:r>
              <a:rPr lang="ru-RU" sz="1400" dirty="0"/>
              <a:t> і </a:t>
            </a:r>
            <a:r>
              <a:rPr lang="ru-RU" sz="1400" dirty="0" err="1"/>
              <a:t>предметів</a:t>
            </a:r>
            <a:r>
              <a:rPr lang="ru-RU" sz="1400" dirty="0"/>
              <a:t>.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прийоми</a:t>
            </a:r>
            <a:r>
              <a:rPr lang="ru-RU" sz="1400" dirty="0"/>
              <a:t>, </a:t>
            </a:r>
            <a:r>
              <a:rPr lang="ru-RU" sz="1400" dirty="0" err="1"/>
              <a:t>можливо</a:t>
            </a:r>
            <a:r>
              <a:rPr lang="ru-RU" sz="1400" dirty="0"/>
              <a:t>,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пов'язані</a:t>
            </a:r>
            <a:r>
              <a:rPr lang="ru-RU" sz="1400" dirty="0"/>
              <a:t> з активною </a:t>
            </a:r>
            <a:r>
              <a:rPr lang="ru-RU" sz="1400" dirty="0" err="1"/>
              <a:t>роботою</a:t>
            </a:r>
            <a:r>
              <a:rPr lang="ru-RU" sz="1400" dirty="0"/>
              <a:t> </a:t>
            </a:r>
            <a:r>
              <a:rPr lang="ru-RU" sz="1400" dirty="0" err="1"/>
              <a:t>Йорданса</a:t>
            </a:r>
            <a:r>
              <a:rPr lang="ru-RU" sz="1400" dirty="0"/>
              <a:t> над картонами для шпалер з </a:t>
            </a:r>
            <a:r>
              <a:rPr lang="ru-RU" sz="1400" dirty="0" err="1"/>
              <a:t>їхніми</a:t>
            </a:r>
            <a:r>
              <a:rPr lang="ru-RU" sz="1400" dirty="0"/>
              <a:t> законами </a:t>
            </a:r>
            <a:r>
              <a:rPr lang="ru-RU" sz="1400" dirty="0" err="1"/>
              <a:t>побудови</a:t>
            </a:r>
            <a:r>
              <a:rPr lang="ru-RU" sz="1400" dirty="0"/>
              <a:t> </a:t>
            </a:r>
            <a:r>
              <a:rPr lang="ru-RU" sz="1400" dirty="0" err="1"/>
              <a:t>композиції</a:t>
            </a:r>
            <a:r>
              <a:rPr lang="ru-RU" sz="1400" dirty="0"/>
              <a:t> й </a:t>
            </a:r>
            <a:r>
              <a:rPr lang="ru-RU" sz="1400" dirty="0" err="1"/>
              <a:t>простори</a:t>
            </a:r>
            <a:r>
              <a:rPr lang="ru-RU" sz="1400" dirty="0"/>
              <a:t>. У картинах на </a:t>
            </a:r>
            <a:r>
              <a:rPr lang="ru-RU" sz="1400" dirty="0" err="1"/>
              <a:t>міфологічні</a:t>
            </a:r>
            <a:r>
              <a:rPr lang="ru-RU" sz="1400" dirty="0"/>
              <a:t> </a:t>
            </a:r>
            <a:r>
              <a:rPr lang="ru-RU" sz="1400" dirty="0" err="1"/>
              <a:t>сюжети</a:t>
            </a:r>
            <a:r>
              <a:rPr lang="ru-RU" sz="1400" dirty="0"/>
              <a:t> </a:t>
            </a:r>
            <a:r>
              <a:rPr lang="ru-RU" sz="1400" dirty="0" err="1"/>
              <a:t>представлені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ж </a:t>
            </a:r>
            <a:r>
              <a:rPr lang="ru-RU" sz="1400" dirty="0" err="1"/>
              <a:t>повнокровні</a:t>
            </a:r>
            <a:r>
              <a:rPr lang="ru-RU" sz="1400" dirty="0"/>
              <a:t> </a:t>
            </a:r>
            <a:r>
              <a:rPr lang="ru-RU" sz="1400" dirty="0" err="1" smtClean="0"/>
              <a:t>типи</a:t>
            </a:r>
            <a:r>
              <a:rPr lang="ru-RU" sz="1400" dirty="0" smtClean="0"/>
              <a:t>. </a:t>
            </a:r>
            <a:r>
              <a:rPr lang="ru-RU" sz="1400" dirty="0" err="1"/>
              <a:t>Йорданс</a:t>
            </a:r>
            <a:r>
              <a:rPr lang="ru-RU" sz="1400" dirty="0"/>
              <a:t> любив </a:t>
            </a:r>
            <a:r>
              <a:rPr lang="ru-RU" sz="1400" dirty="0" err="1"/>
              <a:t>зображувати</a:t>
            </a:r>
            <a:r>
              <a:rPr lang="ru-RU" sz="1400" dirty="0"/>
              <a:t> </a:t>
            </a:r>
            <a:r>
              <a:rPr lang="ru-RU" sz="1400" dirty="0" err="1"/>
              <a:t>бюргерські</a:t>
            </a:r>
            <a:r>
              <a:rPr lang="ru-RU" sz="1400" dirty="0"/>
              <a:t> </a:t>
            </a:r>
            <a:r>
              <a:rPr lang="ru-RU" sz="1400" dirty="0" err="1"/>
              <a:t>сім'ї</a:t>
            </a:r>
            <a:r>
              <a:rPr lang="ru-RU" sz="1400" dirty="0"/>
              <a:t>, то </a:t>
            </a:r>
            <a:r>
              <a:rPr lang="ru-RU" sz="1400" dirty="0" err="1"/>
              <a:t>безтурботно</a:t>
            </a:r>
            <a:r>
              <a:rPr lang="ru-RU" sz="1400" dirty="0"/>
              <a:t> </a:t>
            </a:r>
            <a:r>
              <a:rPr lang="ru-RU" sz="1400" dirty="0" err="1"/>
              <a:t>бенкетуючі</a:t>
            </a:r>
            <a:r>
              <a:rPr lang="ru-RU" sz="1400" dirty="0"/>
              <a:t> за </a:t>
            </a:r>
            <a:r>
              <a:rPr lang="ru-RU" sz="1400" dirty="0" err="1"/>
              <a:t>святковим</a:t>
            </a:r>
            <a:r>
              <a:rPr lang="ru-RU" sz="1400" dirty="0"/>
              <a:t> столом, то </a:t>
            </a:r>
            <a:r>
              <a:rPr lang="ru-RU" sz="1400" dirty="0" err="1"/>
              <a:t>зібравшихся</a:t>
            </a:r>
            <a:r>
              <a:rPr lang="ru-RU" sz="1400" dirty="0"/>
              <a:t> разом для </a:t>
            </a:r>
            <a:r>
              <a:rPr lang="ru-RU" sz="1400" dirty="0" err="1"/>
              <a:t>сімейного</a:t>
            </a:r>
            <a:r>
              <a:rPr lang="ru-RU" sz="1400" dirty="0"/>
              <a:t> концерту.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улюблених</a:t>
            </a:r>
            <a:r>
              <a:rPr lang="ru-RU" sz="1400" dirty="0"/>
              <a:t> </a:t>
            </a:r>
            <a:r>
              <a:rPr lang="ru-RU" sz="1400" dirty="0" err="1"/>
              <a:t>сюжетів</a:t>
            </a:r>
            <a:r>
              <a:rPr lang="ru-RU" sz="1400" dirty="0"/>
              <a:t> — свято «бобового короля», </a:t>
            </a:r>
            <a:r>
              <a:rPr lang="ru-RU" sz="1400" dirty="0" err="1"/>
              <a:t>відмічуваний</a:t>
            </a:r>
            <a:r>
              <a:rPr lang="ru-RU" sz="1400" dirty="0"/>
              <a:t> у день </a:t>
            </a:r>
            <a:r>
              <a:rPr lang="ru-RU" sz="1400" dirty="0" err="1"/>
              <a:t>поклоніння</a:t>
            </a:r>
            <a:r>
              <a:rPr lang="ru-RU" sz="1400" dirty="0"/>
              <a:t> </a:t>
            </a:r>
            <a:r>
              <a:rPr lang="ru-RU" sz="1400" dirty="0" err="1"/>
              <a:t>волхвів</a:t>
            </a:r>
            <a:r>
              <a:rPr lang="ru-RU" sz="1400" dirty="0"/>
              <a:t> </a:t>
            </a:r>
            <a:r>
              <a:rPr lang="ru-RU" sz="1400" dirty="0" err="1"/>
              <a:t>дитині</a:t>
            </a:r>
            <a:r>
              <a:rPr lang="ru-RU" sz="1400" dirty="0"/>
              <a:t> Христу. У </a:t>
            </a:r>
            <a:r>
              <a:rPr lang="ru-RU" sz="1400" dirty="0" err="1"/>
              <a:t>картині</a:t>
            </a:r>
            <a:r>
              <a:rPr lang="ru-RU" sz="1400" dirty="0"/>
              <a:t> «Бобовий </a:t>
            </a:r>
            <a:r>
              <a:rPr lang="ru-RU" sz="1400" dirty="0" smtClean="0"/>
              <a:t>король </a:t>
            </a:r>
            <a:r>
              <a:rPr lang="ru-RU" sz="1400" dirty="0" err="1" smtClean="0"/>
              <a:t>панує</a:t>
            </a:r>
            <a:r>
              <a:rPr lang="ru-RU" sz="1400" dirty="0" smtClean="0"/>
              <a:t> </a:t>
            </a:r>
            <a:r>
              <a:rPr lang="ru-RU" sz="1400" dirty="0"/>
              <a:t>дух </a:t>
            </a:r>
            <a:r>
              <a:rPr lang="ru-RU" sz="1400" dirty="0" err="1"/>
              <a:t>розгнузданих</a:t>
            </a:r>
            <a:r>
              <a:rPr lang="ru-RU" sz="1400" dirty="0"/>
              <a:t> </a:t>
            </a:r>
            <a:r>
              <a:rPr lang="ru-RU" sz="1400" dirty="0" err="1"/>
              <a:t>веселощів</a:t>
            </a:r>
            <a:r>
              <a:rPr lang="ru-RU" sz="1400" dirty="0"/>
              <a:t>, </a:t>
            </a:r>
            <a:r>
              <a:rPr lang="ru-RU" sz="1400" dirty="0" err="1"/>
              <a:t>красномовний</a:t>
            </a:r>
            <a:r>
              <a:rPr lang="ru-RU" sz="1400" dirty="0"/>
              <a:t> та </a:t>
            </a:r>
            <a:r>
              <a:rPr lang="ru-RU" sz="1400" dirty="0" err="1"/>
              <a:t>яскравий</a:t>
            </a:r>
            <a:r>
              <a:rPr lang="ru-RU" sz="1400" dirty="0"/>
              <a:t> </a:t>
            </a:r>
            <a:r>
              <a:rPr lang="ru-RU" sz="1400" dirty="0" err="1"/>
              <a:t>кожен</a:t>
            </a:r>
            <a:r>
              <a:rPr lang="ru-RU" sz="1400" dirty="0"/>
              <a:t> персонаж; </a:t>
            </a:r>
            <a:r>
              <a:rPr lang="ru-RU" sz="1400" dirty="0" err="1"/>
              <a:t>уникаючи</a:t>
            </a:r>
            <a:r>
              <a:rPr lang="ru-RU" sz="1400" dirty="0"/>
              <a:t> </a:t>
            </a:r>
            <a:r>
              <a:rPr lang="ru-RU" sz="1400" dirty="0" err="1"/>
              <a:t>різких</a:t>
            </a:r>
            <a:r>
              <a:rPr lang="ru-RU" sz="1400" dirty="0"/>
              <a:t> </a:t>
            </a:r>
            <a:r>
              <a:rPr lang="ru-RU" sz="1400" dirty="0" err="1"/>
              <a:t>світлотіньових</a:t>
            </a:r>
            <a:r>
              <a:rPr lang="ru-RU" sz="1400" dirty="0"/>
              <a:t> </a:t>
            </a:r>
            <a:r>
              <a:rPr lang="ru-RU" sz="1400" dirty="0" err="1"/>
              <a:t>контрастів</a:t>
            </a:r>
            <a:r>
              <a:rPr lang="ru-RU" sz="1400" dirty="0"/>
              <a:t>, </a:t>
            </a:r>
            <a:r>
              <a:rPr lang="ru-RU" sz="1400" dirty="0" err="1"/>
              <a:t>майстер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впливом</a:t>
            </a:r>
            <a:r>
              <a:rPr lang="ru-RU" sz="1400" dirty="0"/>
              <a:t> Рубенса </a:t>
            </a:r>
            <a:r>
              <a:rPr lang="ru-RU" sz="1400" dirty="0" err="1"/>
              <a:t>звертається</a:t>
            </a:r>
            <a:r>
              <a:rPr lang="ru-RU" sz="1400" dirty="0"/>
              <a:t> до </a:t>
            </a:r>
            <a:r>
              <a:rPr lang="ru-RU" sz="1400" dirty="0" err="1"/>
              <a:t>більш</a:t>
            </a:r>
            <a:r>
              <a:rPr lang="ru-RU" sz="1400" dirty="0"/>
              <a:t> </a:t>
            </a:r>
            <a:r>
              <a:rPr lang="ru-RU" sz="1400" dirty="0" err="1"/>
              <a:t>м'якої</a:t>
            </a:r>
            <a:r>
              <a:rPr lang="ru-RU" sz="1400" dirty="0"/>
              <a:t> </a:t>
            </a:r>
            <a:r>
              <a:rPr lang="ru-RU" sz="1400" dirty="0" err="1"/>
              <a:t>гарячої</a:t>
            </a:r>
            <a:r>
              <a:rPr lang="ru-RU" sz="1400" dirty="0"/>
              <a:t> </a:t>
            </a:r>
            <a:r>
              <a:rPr lang="ru-RU" sz="1400" dirty="0" err="1"/>
              <a:t>колірної</a:t>
            </a:r>
            <a:r>
              <a:rPr lang="ru-RU" sz="1400" dirty="0"/>
              <a:t> </a:t>
            </a:r>
            <a:r>
              <a:rPr lang="ru-RU" sz="1400" dirty="0" err="1"/>
              <a:t>гами</a:t>
            </a:r>
            <a:r>
              <a:rPr lang="ru-RU" sz="1400" dirty="0"/>
              <a:t> з </a:t>
            </a:r>
            <a:r>
              <a:rPr lang="ru-RU" sz="1400" dirty="0" err="1"/>
              <a:t>безліччю</a:t>
            </a:r>
            <a:r>
              <a:rPr lang="ru-RU" sz="1400" dirty="0"/>
              <a:t> </a:t>
            </a:r>
            <a:r>
              <a:rPr lang="ru-RU" sz="1400" dirty="0" err="1"/>
              <a:t>відтінків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золотаво-рожевого</a:t>
            </a:r>
            <a:r>
              <a:rPr lang="ru-RU" sz="1400" dirty="0"/>
              <a:t> до </a:t>
            </a:r>
            <a:r>
              <a:rPr lang="ru-RU" sz="1400" dirty="0" err="1"/>
              <a:t>золотаво</a:t>
            </a:r>
            <a:r>
              <a:rPr lang="ru-RU" sz="1400" dirty="0"/>
              <a:t>-коричневого. </a:t>
            </a:r>
            <a:r>
              <a:rPr lang="ru-RU" sz="1400" dirty="0" err="1"/>
              <a:t>Повна</a:t>
            </a:r>
            <a:r>
              <a:rPr lang="ru-RU" sz="1400" dirty="0"/>
              <a:t> </a:t>
            </a:r>
            <a:r>
              <a:rPr lang="ru-RU" sz="1400" dirty="0" err="1"/>
              <a:t>грубуватого</a:t>
            </a:r>
            <a:r>
              <a:rPr lang="ru-RU" sz="1400" dirty="0"/>
              <a:t> </a:t>
            </a:r>
            <a:r>
              <a:rPr lang="ru-RU" sz="1400" dirty="0" err="1"/>
              <a:t>гумору</a:t>
            </a:r>
            <a:r>
              <a:rPr lang="ru-RU" sz="1400" dirty="0"/>
              <a:t> </a:t>
            </a:r>
            <a:r>
              <a:rPr lang="ru-RU" sz="1400" dirty="0" err="1"/>
              <a:t>побутова</a:t>
            </a:r>
            <a:r>
              <a:rPr lang="ru-RU" sz="1400" dirty="0"/>
              <a:t> сцена </a:t>
            </a:r>
            <a:r>
              <a:rPr lang="ru-RU" sz="1400" dirty="0" err="1"/>
              <a:t>здобуває</a:t>
            </a:r>
            <a:r>
              <a:rPr lang="ru-RU" sz="1400" dirty="0"/>
              <a:t> </a:t>
            </a:r>
            <a:r>
              <a:rPr lang="ru-RU" sz="1400" dirty="0" err="1"/>
              <a:t>риси</a:t>
            </a:r>
            <a:r>
              <a:rPr lang="ru-RU" sz="1400" dirty="0"/>
              <a:t> </a:t>
            </a:r>
            <a:r>
              <a:rPr lang="ru-RU" sz="1400" dirty="0" err="1"/>
              <a:t>монументальної</a:t>
            </a:r>
            <a:r>
              <a:rPr lang="ru-RU" sz="1400" dirty="0"/>
              <a:t> </a:t>
            </a:r>
            <a:r>
              <a:rPr lang="ru-RU" sz="1400" dirty="0" err="1"/>
              <a:t>значущості</a:t>
            </a:r>
            <a:r>
              <a:rPr lang="ru-RU" sz="1400" dirty="0"/>
              <a:t>. У портретах </a:t>
            </a:r>
            <a:r>
              <a:rPr lang="ru-RU" sz="1400" dirty="0" err="1"/>
              <a:t>Йорданс</a:t>
            </a:r>
            <a:r>
              <a:rPr lang="ru-RU" sz="1400" dirty="0"/>
              <a:t> не ставив </a:t>
            </a:r>
            <a:r>
              <a:rPr lang="ru-RU" sz="1400" dirty="0" err="1"/>
              <a:t>своєю</a:t>
            </a:r>
            <a:r>
              <a:rPr lang="ru-RU" sz="1400" dirty="0"/>
              <a:t> метою </a:t>
            </a:r>
            <a:r>
              <a:rPr lang="ru-RU" sz="1400" dirty="0" err="1"/>
              <a:t>створити</a:t>
            </a:r>
            <a:r>
              <a:rPr lang="ru-RU" sz="1400" dirty="0"/>
              <a:t> </a:t>
            </a:r>
            <a:r>
              <a:rPr lang="ru-RU" sz="1400" dirty="0" err="1"/>
              <a:t>глибокі</a:t>
            </a:r>
            <a:r>
              <a:rPr lang="ru-RU" sz="1400" dirty="0"/>
              <a:t> </a:t>
            </a:r>
            <a:r>
              <a:rPr lang="ru-RU" sz="1400" dirty="0" err="1"/>
              <a:t>психологічні</a:t>
            </a:r>
            <a:r>
              <a:rPr lang="ru-RU" sz="1400" dirty="0"/>
              <a:t> </a:t>
            </a:r>
            <a:r>
              <a:rPr lang="ru-RU" sz="1400" dirty="0" err="1"/>
              <a:t>образи</a:t>
            </a:r>
            <a:r>
              <a:rPr lang="ru-RU" sz="1400" dirty="0"/>
              <a:t>. </a:t>
            </a:r>
            <a:r>
              <a:rPr lang="ru-RU" sz="1400" dirty="0" err="1"/>
              <a:t>Деякі</a:t>
            </a:r>
            <a:r>
              <a:rPr lang="ru-RU" sz="1400" dirty="0"/>
              <a:t> з них </a:t>
            </a:r>
            <a:r>
              <a:rPr lang="ru-RU" sz="1400" dirty="0" err="1"/>
              <a:t>близькі</a:t>
            </a:r>
            <a:r>
              <a:rPr lang="ru-RU" sz="1400" dirty="0"/>
              <a:t> до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smtClean="0"/>
              <a:t>картин,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парадні</a:t>
            </a:r>
            <a:r>
              <a:rPr lang="ru-RU" sz="1400" dirty="0"/>
              <a:t> </a:t>
            </a:r>
            <a:r>
              <a:rPr lang="ru-RU" sz="1400" dirty="0" err="1"/>
              <a:t>портрети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 </a:t>
            </a:r>
            <a:r>
              <a:rPr lang="ru-RU" sz="1400" dirty="0" smtClean="0"/>
              <a:t>художника.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6" y="3645024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08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019677" cy="648072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uk-UA" dirty="0" smtClean="0"/>
              <a:t>Виконуючи</a:t>
            </a:r>
            <a:r>
              <a:rPr lang="ru-RU" dirty="0" smtClean="0"/>
              <a:t> </a:t>
            </a:r>
            <a:r>
              <a:rPr lang="ru-RU" dirty="0"/>
              <a:t>в 1630-х </a:t>
            </a:r>
            <a:r>
              <a:rPr lang="ru-RU" dirty="0" err="1"/>
              <a:t>рр</a:t>
            </a:r>
            <a:r>
              <a:rPr lang="ru-RU" dirty="0"/>
              <a:t>. в </a:t>
            </a:r>
            <a:r>
              <a:rPr lang="ru-RU" dirty="0" err="1"/>
              <a:t>Антверпені</a:t>
            </a:r>
            <a:r>
              <a:rPr lang="ru-RU" dirty="0"/>
              <a:t> разом з Рубенсом </a:t>
            </a:r>
            <a:r>
              <a:rPr lang="ru-RU" dirty="0" err="1"/>
              <a:t>декоративні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Рубенса </a:t>
            </a:r>
            <a:r>
              <a:rPr lang="ru-RU" dirty="0" err="1"/>
              <a:t>отримавши</a:t>
            </a:r>
            <a:r>
              <a:rPr lang="ru-RU" dirty="0"/>
              <a:t> славу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живописця</a:t>
            </a:r>
            <a:r>
              <a:rPr lang="ru-RU" dirty="0"/>
              <a:t> </a:t>
            </a:r>
            <a:r>
              <a:rPr lang="ru-RU" dirty="0" err="1"/>
              <a:t>Фландрії</a:t>
            </a:r>
            <a:r>
              <a:rPr lang="ru-RU" dirty="0"/>
              <a:t>, </a:t>
            </a:r>
            <a:r>
              <a:rPr lang="ru-RU" dirty="0" err="1"/>
              <a:t>Йорданс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перелом. </a:t>
            </a:r>
            <a:r>
              <a:rPr lang="ru-RU" dirty="0" err="1"/>
              <a:t>Грандіозний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включав декоративно-</a:t>
            </a:r>
            <a:r>
              <a:rPr lang="ru-RU" dirty="0" err="1"/>
              <a:t>алегоричні</a:t>
            </a:r>
            <a:r>
              <a:rPr lang="ru-RU" dirty="0"/>
              <a:t> цикли й </a:t>
            </a:r>
            <a:r>
              <a:rPr lang="ru-RU" dirty="0" err="1"/>
              <a:t>розписи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виходили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королівських</a:t>
            </a:r>
            <a:r>
              <a:rPr lang="ru-RU" dirty="0"/>
              <a:t> </a:t>
            </a:r>
            <a:r>
              <a:rPr lang="ru-RU" dirty="0" err="1"/>
              <a:t>дворів</a:t>
            </a:r>
            <a:r>
              <a:rPr lang="ru-RU" dirty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, </a:t>
            </a:r>
            <a:r>
              <a:rPr lang="ru-RU" dirty="0" err="1"/>
              <a:t>більші</a:t>
            </a:r>
            <a:r>
              <a:rPr lang="ru-RU" dirty="0"/>
              <a:t>,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1635-45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картонів</a:t>
            </a:r>
            <a:r>
              <a:rPr lang="ru-RU" dirty="0"/>
              <a:t> для шпалер,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Одісею</a:t>
            </a:r>
            <a:r>
              <a:rPr lang="ru-RU" dirty="0"/>
              <a:t>, </a:t>
            </a:r>
            <a:r>
              <a:rPr lang="ru-RU" dirty="0" err="1"/>
              <a:t>Олександру</a:t>
            </a:r>
            <a:r>
              <a:rPr lang="ru-RU" dirty="0"/>
              <a:t> </a:t>
            </a:r>
            <a:r>
              <a:rPr lang="ru-RU" dirty="0" err="1"/>
              <a:t>Македонському</a:t>
            </a:r>
            <a:r>
              <a:rPr lang="ru-RU" dirty="0"/>
              <a:t>, Карлу Великому й </a:t>
            </a:r>
            <a:r>
              <a:rPr lang="ru-RU" dirty="0" err="1"/>
              <a:t>здійснені</a:t>
            </a:r>
            <a:r>
              <a:rPr lang="ru-RU" dirty="0"/>
              <a:t> при </a:t>
            </a:r>
            <a:r>
              <a:rPr lang="ru-RU" dirty="0" err="1"/>
              <a:t>активній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, —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привело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Йордансом</a:t>
            </a:r>
            <a:r>
              <a:rPr lang="ru-RU" dirty="0"/>
              <a:t>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самобутності</a:t>
            </a:r>
            <a:r>
              <a:rPr lang="ru-RU" dirty="0"/>
              <a:t>, </a:t>
            </a:r>
            <a:r>
              <a:rPr lang="ru-RU" dirty="0" err="1"/>
              <a:t>проходженню</a:t>
            </a:r>
            <a:r>
              <a:rPr lang="ru-RU" dirty="0"/>
              <a:t> чисто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декоративним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. Одна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помпезних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такого роду — цикл декоративно-</a:t>
            </a:r>
            <a:r>
              <a:rPr lang="ru-RU" dirty="0" err="1"/>
              <a:t>алегоричних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1648-53 за </a:t>
            </a:r>
            <a:r>
              <a:rPr lang="ru-RU" dirty="0" err="1"/>
              <a:t>замовленням</a:t>
            </a:r>
            <a:r>
              <a:rPr lang="ru-RU" dirty="0"/>
              <a:t> </a:t>
            </a:r>
            <a:r>
              <a:rPr lang="ru-RU" dirty="0" err="1"/>
              <a:t>голландського</a:t>
            </a:r>
            <a:r>
              <a:rPr lang="ru-RU" dirty="0"/>
              <a:t> штатгальтера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літньої</a:t>
            </a:r>
            <a:r>
              <a:rPr lang="ru-RU" dirty="0"/>
              <a:t> </a:t>
            </a:r>
            <a:r>
              <a:rPr lang="ru-RU" dirty="0" err="1"/>
              <a:t>резиденції</a:t>
            </a:r>
            <a:r>
              <a:rPr lang="ru-RU" dirty="0"/>
              <a:t> </a:t>
            </a:r>
            <a:r>
              <a:rPr lang="ru-RU" dirty="0" err="1" smtClean="0"/>
              <a:t>Хейс-Тен-Боск</a:t>
            </a:r>
            <a:r>
              <a:rPr lang="ru-RU" dirty="0" smtClean="0"/>
              <a:t> </a:t>
            </a:r>
            <a:r>
              <a:rPr lang="ru-RU" dirty="0" err="1"/>
              <a:t>виконаний</a:t>
            </a:r>
            <a:r>
              <a:rPr lang="ru-RU" dirty="0"/>
              <a:t> </a:t>
            </a:r>
            <a:r>
              <a:rPr lang="ru-RU" dirty="0" err="1"/>
              <a:t>Йордансом</a:t>
            </a:r>
            <a:r>
              <a:rPr lang="ru-RU" dirty="0"/>
              <a:t> разом з Г.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err="1"/>
              <a:t>Тульденом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85978"/>
            <a:ext cx="4374542" cy="290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8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021288"/>
            <a:ext cx="5184576" cy="720080"/>
          </a:xfrm>
        </p:spPr>
        <p:txBody>
          <a:bodyPr/>
          <a:lstStyle/>
          <a:p>
            <a:pPr algn="ctr"/>
            <a:r>
              <a:rPr lang="ru-RU" sz="1800" b="0" dirty="0" smtClean="0">
                <a:effectLst/>
              </a:rPr>
              <a:t>Король </a:t>
            </a:r>
            <a:r>
              <a:rPr lang="ru-RU" sz="1800" b="0" dirty="0">
                <a:effectLst/>
              </a:rPr>
              <a:t>Гулянки (1640)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79184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82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093296"/>
            <a:ext cx="2232248" cy="666328"/>
          </a:xfrm>
        </p:spPr>
        <p:txBody>
          <a:bodyPr/>
          <a:lstStyle/>
          <a:p>
            <a:r>
              <a:rPr lang="ru-RU" sz="1800" b="0" dirty="0">
                <a:effectLst/>
              </a:rPr>
              <a:t>Прометей (1640)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176464" cy="584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12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000968"/>
            <a:ext cx="3301752" cy="857032"/>
          </a:xfrm>
        </p:spPr>
        <p:txBody>
          <a:bodyPr/>
          <a:lstStyle/>
          <a:p>
            <a:pPr marL="0" indent="0">
              <a:buNone/>
            </a:pPr>
            <a:r>
              <a:rPr lang="ru-RU" sz="1800" b="0" dirty="0" err="1">
                <a:effectLst/>
              </a:rPr>
              <a:t>Алегорія</a:t>
            </a:r>
            <a:r>
              <a:rPr lang="ru-RU" sz="1800" b="0" dirty="0">
                <a:effectLst/>
              </a:rPr>
              <a:t> достатку </a:t>
            </a:r>
            <a:r>
              <a:rPr lang="ru-RU" sz="1800" b="0" dirty="0" err="1">
                <a:effectLst/>
              </a:rPr>
              <a:t>Землі</a:t>
            </a:r>
            <a:r>
              <a:rPr lang="ru-RU" sz="1800" b="0" dirty="0">
                <a:effectLst/>
              </a:rPr>
              <a:t> (1622)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8340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04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165304"/>
            <a:ext cx="2736304" cy="891480"/>
          </a:xfrm>
        </p:spPr>
        <p:txBody>
          <a:bodyPr/>
          <a:lstStyle/>
          <a:p>
            <a:r>
              <a:rPr lang="uk-UA" sz="1800" dirty="0" smtClean="0"/>
              <a:t>Бобовий король(1638)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776864" cy="589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77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37312"/>
            <a:ext cx="2581672" cy="857032"/>
          </a:xfrm>
        </p:spPr>
        <p:txBody>
          <a:bodyPr/>
          <a:lstStyle/>
          <a:p>
            <a:r>
              <a:rPr lang="ru-RU" sz="1800" b="0" dirty="0">
                <a:effectLst/>
              </a:rPr>
              <a:t>Адам </a:t>
            </a:r>
            <a:r>
              <a:rPr lang="ru-RU" sz="1800" b="0" dirty="0" smtClean="0">
                <a:effectLst/>
              </a:rPr>
              <a:t>і </a:t>
            </a:r>
            <a:r>
              <a:rPr lang="ru-RU" sz="1800" b="0" dirty="0">
                <a:effectLst/>
              </a:rPr>
              <a:t>Ева (</a:t>
            </a:r>
            <a:r>
              <a:rPr lang="ru-RU" sz="1800" b="0" dirty="0" smtClean="0">
                <a:effectLst/>
              </a:rPr>
              <a:t>1640)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410724" cy="529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877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</TotalTime>
  <Words>230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Якоб Йорданс  </vt:lpstr>
      <vt:lpstr>Презентация PowerPoint</vt:lpstr>
      <vt:lpstr>Презентация PowerPoint</vt:lpstr>
      <vt:lpstr>Презентация PowerPoint</vt:lpstr>
      <vt:lpstr>Король Гулянки (1640)</vt:lpstr>
      <vt:lpstr>Прометей (1640)</vt:lpstr>
      <vt:lpstr>Алегорія достатку Землі (1622)</vt:lpstr>
      <vt:lpstr>Бобовий король(1638)</vt:lpstr>
      <vt:lpstr>Адам і Ева (1640)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Якоб Йорданс</dc:title>
  <dc:creator>Пользователь Windows</dc:creator>
  <cp:lastModifiedBy>Пользователь Windows</cp:lastModifiedBy>
  <cp:revision>4</cp:revision>
  <dcterms:created xsi:type="dcterms:W3CDTF">2014-02-26T13:48:17Z</dcterms:created>
  <dcterms:modified xsi:type="dcterms:W3CDTF">2014-02-26T14:23:40Z</dcterms:modified>
</cp:coreProperties>
</file>