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844004"/>
          </a:xfrm>
        </p:spPr>
        <p:txBody>
          <a:bodyPr/>
          <a:lstStyle/>
          <a:p>
            <a:r>
              <a:rPr lang="en-US" dirty="0"/>
              <a:t>Interesting Facts About English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4581128"/>
            <a:ext cx="3560440" cy="952129"/>
          </a:xfrm>
        </p:spPr>
        <p:txBody>
          <a:bodyPr/>
          <a:lstStyle/>
          <a:p>
            <a:pPr algn="r"/>
            <a:r>
              <a:rPr lang="en-US" dirty="0" err="1" smtClean="0"/>
              <a:t>Oleksandr</a:t>
            </a:r>
            <a:r>
              <a:rPr lang="en-US" dirty="0" smtClean="0"/>
              <a:t> </a:t>
            </a:r>
            <a:r>
              <a:rPr lang="en-US" dirty="0" err="1" smtClean="0"/>
              <a:t>Petrenko</a:t>
            </a:r>
            <a:endParaRPr lang="en-US" dirty="0"/>
          </a:p>
          <a:p>
            <a:pPr algn="r"/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Form</a:t>
            </a:r>
            <a:endParaRPr lang="uk-UA" dirty="0"/>
          </a:p>
        </p:txBody>
      </p:sp>
      <p:pic>
        <p:nvPicPr>
          <p:cNvPr id="1026" name="Picture 2" descr="C:\Users\Олександр\Desktop\original_open-english-mission-1aobcd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51" y="1628800"/>
            <a:ext cx="5220072" cy="3584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28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564904"/>
            <a:ext cx="7408333" cy="3600400"/>
          </a:xfrm>
        </p:spPr>
        <p:txBody>
          <a:bodyPr/>
          <a:lstStyle/>
          <a:p>
            <a:r>
              <a:rPr lang="en-US" dirty="0"/>
              <a:t>The most common letter in English is "e</a:t>
            </a:r>
            <a:r>
              <a:rPr lang="en-US" dirty="0" smtClean="0"/>
              <a:t>".</a:t>
            </a:r>
          </a:p>
          <a:p>
            <a:r>
              <a:rPr lang="en-US" dirty="0"/>
              <a:t>Only two English words in current use end in "-</a:t>
            </a:r>
            <a:r>
              <a:rPr lang="en-US" dirty="0" err="1"/>
              <a:t>gry</a:t>
            </a:r>
            <a:r>
              <a:rPr lang="en-US" dirty="0"/>
              <a:t>". They are "angry" and "hungry</a:t>
            </a:r>
            <a:r>
              <a:rPr lang="en-US" dirty="0" smtClean="0"/>
              <a:t>".</a:t>
            </a:r>
          </a:p>
          <a:p>
            <a:r>
              <a:rPr lang="en-US" dirty="0"/>
              <a:t>More English words begin with the letter "s" than with any other letter</a:t>
            </a:r>
            <a:r>
              <a:rPr lang="en-US" dirty="0" smtClean="0"/>
              <a:t>.</a:t>
            </a:r>
          </a:p>
          <a:p>
            <a:r>
              <a:rPr lang="en-US" dirty="0"/>
              <a:t>The word "</a:t>
            </a:r>
            <a:r>
              <a:rPr lang="en-US" dirty="0" err="1"/>
              <a:t>uncopyrightable</a:t>
            </a:r>
            <a:r>
              <a:rPr lang="en-US" dirty="0"/>
              <a:t>" is the longest English word in normal use that contains no letter more than once.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6295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following sentence contains all 26 letters of the alphabet: "The quick brown fox jumps over the lazy dog." This sentence is often used to test typewriters or keyboards</a:t>
            </a:r>
            <a:r>
              <a:rPr lang="en-US" dirty="0" smtClean="0"/>
              <a:t>.</a:t>
            </a:r>
          </a:p>
          <a:p>
            <a:r>
              <a:rPr lang="en-US" dirty="0"/>
              <a:t>The only word in English that ends with the letters "-</a:t>
            </a:r>
            <a:r>
              <a:rPr lang="en-US" dirty="0" err="1"/>
              <a:t>mt</a:t>
            </a:r>
            <a:r>
              <a:rPr lang="en-US" dirty="0"/>
              <a:t>" is "dreamt" (which is a variant spelling of "dreamed</a:t>
            </a:r>
            <a:r>
              <a:rPr lang="en-US" dirty="0" smtClean="0"/>
              <a:t>")</a:t>
            </a:r>
          </a:p>
          <a:p>
            <a:r>
              <a:rPr lang="en-US" dirty="0"/>
              <a:t>The word "alphabet" comes from the first two letters of the Greek alphabet: alpha, </a:t>
            </a:r>
            <a:r>
              <a:rPr lang="en-US" dirty="0" err="1"/>
              <a:t>bēta</a:t>
            </a:r>
            <a:r>
              <a:rPr lang="en-US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023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shortest complete sentence in English is the following. "I am</a:t>
            </a:r>
            <a:r>
              <a:rPr lang="en-US" dirty="0" smtClean="0"/>
              <a:t>.“</a:t>
            </a:r>
          </a:p>
          <a:p>
            <a:r>
              <a:rPr lang="en-US" dirty="0"/>
              <a:t>The word "Checkmate" in chess comes from the Persian phrase "Shah Mat" meaning "the king is helpless</a:t>
            </a:r>
            <a:r>
              <a:rPr lang="en-US" dirty="0" smtClean="0"/>
              <a:t>".</a:t>
            </a:r>
          </a:p>
          <a:p>
            <a:r>
              <a:rPr lang="en-US" dirty="0"/>
              <a:t>The longest English word without a true vowel (a, e, </a:t>
            </a:r>
            <a:r>
              <a:rPr lang="en-US" dirty="0" err="1"/>
              <a:t>i</a:t>
            </a:r>
            <a:r>
              <a:rPr lang="en-US" dirty="0"/>
              <a:t>, o or u) is "rhythm</a:t>
            </a:r>
            <a:r>
              <a:rPr lang="en-US" dirty="0" smtClean="0"/>
              <a:t>".</a:t>
            </a:r>
          </a:p>
          <a:p>
            <a:r>
              <a:rPr lang="en-US" dirty="0"/>
              <a:t>The only planet not named after a god is our own, Earth. The others are, in order from the Sun, Mercury, </a:t>
            </a:r>
            <a:r>
              <a:rPr lang="en-US" dirty="0" smtClean="0"/>
              <a:t>Venus, Mars</a:t>
            </a:r>
            <a:r>
              <a:rPr lang="en-US" dirty="0"/>
              <a:t>, Jupiter, Saturn, Uranus, Neptune.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226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only 4 English words in common use ending in "-</a:t>
            </a:r>
            <a:r>
              <a:rPr lang="en-US" dirty="0" err="1"/>
              <a:t>dous</a:t>
            </a:r>
            <a:r>
              <a:rPr lang="en-US" dirty="0"/>
              <a:t>": </a:t>
            </a:r>
            <a:r>
              <a:rPr lang="en-US" dirty="0" smtClean="0"/>
              <a:t>hazardous, </a:t>
            </a:r>
            <a:r>
              <a:rPr lang="en-US" dirty="0"/>
              <a:t>horrendous, stupendous, and tremendous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/>
              <a:t>We can find 10 words in the 7-letter word "therein" without rearranging any of its letters: the, there, he, in, rein, her, here, ere, therein, herein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/>
              <a:t>“Typewriter” can be written using only the first line of a QWERTY keyboard.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5067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</TotalTime>
  <Words>332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Interesting Facts About English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Interesting Facts About English</dc:title>
  <dc:creator>Олександр</dc:creator>
  <cp:lastModifiedBy>Олександр</cp:lastModifiedBy>
  <cp:revision>7</cp:revision>
  <dcterms:created xsi:type="dcterms:W3CDTF">2013-05-21T21:13:54Z</dcterms:created>
  <dcterms:modified xsi:type="dcterms:W3CDTF">2013-05-21T21:27:42Z</dcterms:modified>
</cp:coreProperties>
</file>