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9"/>
  </p:notesMasterIdLst>
  <p:sldIdLst>
    <p:sldId id="279" r:id="rId2"/>
    <p:sldId id="258" r:id="rId3"/>
    <p:sldId id="256" r:id="rId4"/>
    <p:sldId id="267" r:id="rId5"/>
    <p:sldId id="278" r:id="rId6"/>
    <p:sldId id="257" r:id="rId7"/>
    <p:sldId id="273" r:id="rId8"/>
    <p:sldId id="259" r:id="rId9"/>
    <p:sldId id="274" r:id="rId10"/>
    <p:sldId id="270" r:id="rId11"/>
    <p:sldId id="266" r:id="rId12"/>
    <p:sldId id="272" r:id="rId13"/>
    <p:sldId id="260" r:id="rId14"/>
    <p:sldId id="277" r:id="rId15"/>
    <p:sldId id="261" r:id="rId16"/>
    <p:sldId id="271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C40E8"/>
    <a:srgbClr val="26BC3F"/>
    <a:srgbClr val="E1F9E5"/>
    <a:srgbClr val="000000"/>
    <a:srgbClr val="CC66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0204" autoAdjust="0"/>
    <p:restoredTop sz="94711" autoAdjust="0"/>
  </p:normalViewPr>
  <p:slideViewPr>
    <p:cSldViewPr>
      <p:cViewPr varScale="1">
        <p:scale>
          <a:sx n="44" d="100"/>
          <a:sy n="44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7512FF-32A1-4352-AF12-1CD03DA3009B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1F80D9-7AAE-4AF2-8C47-277768A9D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1F80D9-7AAE-4AF2-8C47-277768A9D98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532C19-3763-4381-826C-C7FAC401EEE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80E9-C536-4555-A8B9-432A6FC34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2135-F081-4D65-8D13-A94297420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BC4C-A102-49E7-8FB0-DBE3BBD7F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9901-7E07-45BA-B579-4C13B9D30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EF63-C6D7-426A-B59A-0A3B745ED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1101D-BFD3-455D-B183-8E4DDFF2E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48C5-0F60-4A13-BB51-2F9CAEC55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91C4-0591-400B-BF6D-7236E2556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34968-150C-4790-85C0-8F98AC559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A1D9-D648-48CD-B340-41D78505B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40CB2-FA8B-4471-ACA7-7C677BBB4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76318E-0735-451F-A664-963CF481F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6" r:id="rId9"/>
    <p:sldLayoutId id="2147484024" r:id="rId10"/>
    <p:sldLayoutId id="21474840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Частый вертикальный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73858">
            <a:off x="4826199" y="323201"/>
            <a:ext cx="4119201" cy="2735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" name="Picture 6" descr="Частый вертикальный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422069">
            <a:off x="5501166" y="4028088"/>
            <a:ext cx="3495204" cy="2625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4819" name="Picture 3" descr="Частый вертикаль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12749">
            <a:off x="169694" y="3966518"/>
            <a:ext cx="3546475" cy="2654300"/>
          </a:xfrm>
          <a:prstGeom prst="round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79999"/>
              </a:schemeClr>
            </a:outerShdw>
          </a:effectLst>
        </p:spPr>
      </p:pic>
      <p:pic>
        <p:nvPicPr>
          <p:cNvPr id="34820" name="Picture 4" descr="Частый вертикальный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 rot="21009131">
            <a:off x="217392" y="303614"/>
            <a:ext cx="3797582" cy="286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" name="Прямоугольник 5"/>
          <p:cNvSpPr/>
          <p:nvPr/>
        </p:nvSpPr>
        <p:spPr>
          <a:xfrm>
            <a:off x="1260083" y="2924944"/>
            <a:ext cx="6749668" cy="11541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6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Іван Малкович</a:t>
            </a:r>
            <a:endParaRPr lang="ru-RU" sz="6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IMG_0031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71333" cy="5904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 descr="Частый вертикальный"/>
          <p:cNvSpPr txBox="1">
            <a:spLocks noChangeArrowheads="1"/>
          </p:cNvSpPr>
          <p:nvPr/>
        </p:nvSpPr>
        <p:spPr bwMode="auto">
          <a:xfrm>
            <a:off x="684213" y="3860800"/>
            <a:ext cx="81375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endParaRPr lang="ru-RU" sz="2400" b="1" i="1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35846" name="Picture 6" descr="11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83768" y="404664"/>
            <a:ext cx="4412822" cy="58258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8" name="Picture 10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0139"/>
            <a:ext cx="4429497" cy="6631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malkovich_01_bi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335908" y="332656"/>
            <a:ext cx="4700588" cy="633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contourClr>
              <a:srgbClr val="969696"/>
            </a:contourClr>
          </a:sp3d>
          <a:extLst/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251520" y="476672"/>
            <a:ext cx="740092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250825" y="1484313"/>
            <a:ext cx="7273503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uk-UA" sz="3600" b="1" kern="10" dirty="0">
              <a:ln w="12700">
                <a:solidFill>
                  <a:srgbClr val="00739C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243408"/>
            <a:ext cx="4355976" cy="583264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sz="44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Це</a:t>
            </a:r>
            <a:r>
              <a:rPr lang="ru-RU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4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людина</a:t>
            </a:r>
            <a:r>
              <a:rPr lang="ru-RU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44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маніакально</a:t>
            </a:r>
            <a:r>
              <a:rPr lang="ru-RU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400" b="1" kern="1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віддана</a:t>
            </a:r>
            <a:r>
              <a:rPr lang="ru-RU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ідеї</a:t>
            </a:r>
            <a:r>
              <a:rPr lang="en-US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uk-UA" sz="4400" b="1" kern="10" dirty="0" smtClean="0">
                <a:ln w="12700">
                  <a:solidFill>
                    <a:srgbClr val="00739C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«особливо якісної української книги»</a:t>
            </a:r>
            <a:r>
              <a:rPr lang="uk-UA" sz="5400" b="1" kern="10" dirty="0" smtClean="0">
                <a:ln w="12700">
                  <a:solidFill>
                    <a:srgbClr val="00739C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uk-UA" sz="5400" b="1" kern="10" dirty="0" smtClean="0">
                <a:ln w="12700">
                  <a:solidFill>
                    <a:srgbClr val="00739C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uk-UA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6 из 29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07704" y="110206"/>
            <a:ext cx="5385858" cy="6559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7967ff7-1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35696" y="116632"/>
            <a:ext cx="5402304" cy="6624736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6387" name="Text Box 21" descr="Частый вертикальный"/>
          <p:cNvSpPr txBox="1">
            <a:spLocks noChangeArrowheads="1"/>
          </p:cNvSpPr>
          <p:nvPr/>
        </p:nvSpPr>
        <p:spPr bwMode="auto">
          <a:xfrm>
            <a:off x="2103438" y="2368550"/>
            <a:ext cx="184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79999"/>
              </a:schemeClr>
            </a:outerShdw>
          </a:effectLst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1" name="Picture 7" descr="78ebdf1-230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8" y="260648"/>
            <a:ext cx="4191945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3912" name="Picture 8" descr="e7cdd62-1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9512" y="3573016"/>
            <a:ext cx="421571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3913" name="Picture 9" descr="400px-Malk1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572000" y="476672"/>
            <a:ext cx="4327466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777\Рабочий стол\kinopoisk.ru-Monsters-vs-Aliens-903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011" y="0"/>
            <a:ext cx="67699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47864" cy="68580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r>
              <a:rPr lang="uk-UA" dirty="0" smtClean="0">
                <a:solidFill>
                  <a:srgbClr val="FFC000"/>
                </a:solidFill>
              </a:rPr>
              <a:t/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>Дякуємо</a:t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> за</a:t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</a:rPr>
              <a:t> увагу</a:t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uk-UA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273300" y="115888"/>
            <a:ext cx="38163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Біографія</a:t>
            </a:r>
          </a:p>
        </p:txBody>
      </p:sp>
      <p:sp>
        <p:nvSpPr>
          <p:cNvPr id="7171" name="Text Box 7" descr="Частый вертикальный"/>
          <p:cNvSpPr txBox="1">
            <a:spLocks noChangeArrowheads="1"/>
          </p:cNvSpPr>
          <p:nvPr/>
        </p:nvSpPr>
        <p:spPr bwMode="auto">
          <a:xfrm>
            <a:off x="592138" y="1433513"/>
            <a:ext cx="1841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sp>
        <p:nvSpPr>
          <p:cNvPr id="7172" name="Text Box 11" descr="Частый вертикальный"/>
          <p:cNvSpPr txBox="1">
            <a:spLocks noChangeArrowheads="1"/>
          </p:cNvSpPr>
          <p:nvPr/>
        </p:nvSpPr>
        <p:spPr bwMode="auto">
          <a:xfrm>
            <a:off x="808038" y="1793875"/>
            <a:ext cx="184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6152" name="Picture 8" descr="Частый вертик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3751960" cy="516971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79999"/>
              </a:scheme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7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90000"/>
                <a:alpha val="9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118252096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36096" y="2420888"/>
            <a:ext cx="3078162" cy="42751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6" name="Picture 8" descr="conf33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164288" y="188640"/>
            <a:ext cx="1800225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7" name="Picture 9" descr="136-7-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95536" y="3212976"/>
            <a:ext cx="4571192" cy="3456384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102" name="Text Box 12" descr="Частый вертикальный"/>
          <p:cNvSpPr txBox="1">
            <a:spLocks noChangeArrowheads="1"/>
          </p:cNvSpPr>
          <p:nvPr/>
        </p:nvSpPr>
        <p:spPr bwMode="auto">
          <a:xfrm>
            <a:off x="1239838" y="1073150"/>
            <a:ext cx="184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79999"/>
              </a:schemeClr>
            </a:outerShdw>
          </a:effec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260648"/>
            <a:ext cx="7041479" cy="286232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Хай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цім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спасеться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хай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світить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з-за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темних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круч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довкола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Твоєї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обруч.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             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 descr="Частый вертикальный"/>
          <p:cNvSpPr txBox="1">
            <a:spLocks noChangeArrowheads="1"/>
          </p:cNvSpPr>
          <p:nvPr/>
        </p:nvSpPr>
        <p:spPr bwMode="auto">
          <a:xfrm>
            <a:off x="158750" y="138113"/>
            <a:ext cx="1841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8" name="Picture 6" descr="400px-FOTO_TATO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286753" cy="6316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Частый вертик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7977"/>
            <a:ext cx="4286250" cy="642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376238" y="714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592138" y="714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592138" y="425450"/>
            <a:ext cx="184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>
            <a:spAutoFit/>
          </a:bodyPr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24598" name="Picture 22" descr="358fb3b8050673afd075815ccb9_prev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2924944"/>
            <a:ext cx="3025540" cy="3008437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4600" name="Picture 24" descr="4aab982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521472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7136"/>
          </a:xfrm>
        </p:spPr>
        <p:txBody>
          <a:bodyPr anchor="ctr"/>
          <a:lstStyle/>
          <a:p>
            <a:pPr algn="ctr"/>
            <a:r>
              <a:rPr lang="uk-UA" sz="5400" dirty="0" smtClean="0">
                <a:solidFill>
                  <a:srgbClr val="002060"/>
                </a:solidFill>
              </a:rPr>
              <a:t>Поет і видавець, власник і директор видавництва </a:t>
            </a:r>
            <a:br>
              <a:rPr lang="uk-UA" sz="5400" dirty="0" smtClean="0">
                <a:solidFill>
                  <a:srgbClr val="002060"/>
                </a:solidFill>
              </a:rPr>
            </a:br>
            <a:r>
              <a:rPr lang="uk-UA" sz="5400" dirty="0" smtClean="0">
                <a:solidFill>
                  <a:srgbClr val="002060"/>
                </a:solidFill>
              </a:rPr>
              <a:t>“</a:t>
            </a:r>
            <a:r>
              <a:rPr lang="ru-RU" sz="5400" i="1" dirty="0" smtClean="0">
                <a:solidFill>
                  <a:srgbClr val="002060"/>
                </a:solidFill>
              </a:rPr>
              <a:t>А-БА-БА-ГА-ЛА-МА-ГА</a:t>
            </a:r>
            <a:r>
              <a:rPr lang="uk-UA" sz="5400" dirty="0" smtClean="0">
                <a:solidFill>
                  <a:srgbClr val="002060"/>
                </a:solidFill>
              </a:rPr>
              <a:t>”</a:t>
            </a:r>
            <a:endParaRPr lang="uk-UA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Documents and Settings\777\Рабочий стол\IMG_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20206" cy="481515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sz="6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Перша збірка</a:t>
            </a:r>
            <a:endParaRPr lang="uk-UA" sz="6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 descr="Частый вертикальный"/>
          <p:cNvSpPr txBox="1">
            <a:spLocks noChangeArrowheads="1"/>
          </p:cNvSpPr>
          <p:nvPr/>
        </p:nvSpPr>
        <p:spPr bwMode="auto">
          <a:xfrm>
            <a:off x="158750" y="-6350"/>
            <a:ext cx="1841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endParaRPr lang="ru-RU">
              <a:latin typeface="Times New Roman" pitchFamily="18" charset="0"/>
            </a:endParaRPr>
          </a:p>
        </p:txBody>
      </p:sp>
      <p:pic>
        <p:nvPicPr>
          <p:cNvPr id="28679" name="Picture 7" descr="250px-IvanMalkovy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46367"/>
            <a:ext cx="5400600" cy="3778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505" y="116632"/>
            <a:ext cx="9036495" cy="2276872"/>
          </a:xfrm>
        </p:spPr>
        <p:txBody>
          <a:bodyPr anchor="ctr">
            <a:noAutofit/>
          </a:bodyPr>
          <a:lstStyle/>
          <a:p>
            <a:pPr algn="ctr"/>
            <a:r>
              <a:rPr lang="uk-UA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Іван Малкович — редактор, </a:t>
            </a:r>
            <a:r>
              <a:rPr lang="uk-UA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упорядник  </a:t>
            </a:r>
            <a:r>
              <a:rPr lang="ru-RU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автор </a:t>
            </a:r>
            <a:r>
              <a:rPr lang="ru-RU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 перекладач кількох десятків</a:t>
            </a:r>
            <a:r>
              <a:rPr lang="uk-UA" sz="4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книжок для дітей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Documents and Settings\777\Рабочий стол\5650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176" y="1772816"/>
            <a:ext cx="6084168" cy="456312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9136" y="0"/>
            <a:ext cx="8917360" cy="1475656"/>
          </a:xfrm>
        </p:spPr>
        <p:txBody>
          <a:bodyPr anchor="ctr">
            <a:normAutofit/>
          </a:bodyPr>
          <a:lstStyle/>
          <a:p>
            <a:pPr algn="ctr"/>
            <a:r>
              <a:rPr lang="uk-UA" sz="6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Особливість лірики</a:t>
            </a:r>
            <a:endParaRPr lang="uk-UA" sz="6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789</TotalTime>
  <Words>40</Words>
  <Application>Microsoft Office PowerPoint</Application>
  <PresentationFormat>Экран (4:3)</PresentationFormat>
  <Paragraphs>12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Monotype Corsiva</vt:lpstr>
      <vt:lpstr>Times New Roman</vt:lpstr>
      <vt:lpstr>Arial Narrow</vt:lpstr>
      <vt:lpstr>Поток</vt:lpstr>
      <vt:lpstr>Слайд 1</vt:lpstr>
      <vt:lpstr>Слайд 2</vt:lpstr>
      <vt:lpstr>Слайд 3</vt:lpstr>
      <vt:lpstr>Слайд 4</vt:lpstr>
      <vt:lpstr>Слайд 5</vt:lpstr>
      <vt:lpstr>Поет і видавець, власник і директор видавництва  “А-БА-БА-ГА-ЛА-МА-ГА”</vt:lpstr>
      <vt:lpstr>Перша збірка</vt:lpstr>
      <vt:lpstr>Іван Малкович — редактор, упорядник  автор та перекладач кількох десятків книжок для дітей</vt:lpstr>
      <vt:lpstr>Особливість лірики</vt:lpstr>
      <vt:lpstr>Слайд 10</vt:lpstr>
      <vt:lpstr>Слайд 11</vt:lpstr>
      <vt:lpstr>Слайд 12</vt:lpstr>
      <vt:lpstr>  «Це людина, маніакально віддана ідеї «особливо якісної української книги» </vt:lpstr>
      <vt:lpstr>Слайд 14</vt:lpstr>
      <vt:lpstr>Слайд 15</vt:lpstr>
      <vt:lpstr>Слайд 16</vt:lpstr>
      <vt:lpstr> Дякуємо  за  увагу 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Galina</cp:lastModifiedBy>
  <cp:revision>80</cp:revision>
  <dcterms:created xsi:type="dcterms:W3CDTF">2011-12-22T19:11:54Z</dcterms:created>
  <dcterms:modified xsi:type="dcterms:W3CDTF">2015-01-29T19:56:20Z</dcterms:modified>
</cp:coreProperties>
</file>