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12CE98-0B34-4545-B648-811C74E51BAA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D2E51B-2EDC-4932-B05E-79872B953E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Театр 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357430"/>
            <a:ext cx="4332704" cy="2888469"/>
          </a:xfrm>
        </p:spPr>
      </p:pic>
      <p:pic>
        <p:nvPicPr>
          <p:cNvPr id="6" name="Содержимое 5" descr="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50802"/>
            <a:ext cx="4038600" cy="278663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72560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Вистава</a:t>
            </a:r>
            <a:r>
              <a:rPr lang="ru-RU" dirty="0" smtClean="0"/>
              <a:t> </a:t>
            </a:r>
            <a:r>
              <a:rPr lang="ru-RU" dirty="0" err="1" smtClean="0"/>
              <a:t>будувалась</a:t>
            </a:r>
            <a:r>
              <a:rPr lang="ru-RU" dirty="0" smtClean="0"/>
              <a:t> на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умовності</a:t>
            </a:r>
            <a:r>
              <a:rPr lang="ru-RU" dirty="0" smtClean="0"/>
              <a:t> – </a:t>
            </a:r>
            <a:r>
              <a:rPr lang="ru-RU" dirty="0" err="1" smtClean="0"/>
              <a:t>символіці</a:t>
            </a:r>
            <a:r>
              <a:rPr lang="ru-RU" dirty="0" smtClean="0"/>
              <a:t> </a:t>
            </a:r>
            <a:r>
              <a:rPr lang="ru-RU" dirty="0" err="1" smtClean="0"/>
              <a:t>жестів</a:t>
            </a:r>
            <a:r>
              <a:rPr lang="ru-RU" dirty="0" smtClean="0"/>
              <a:t>, </a:t>
            </a:r>
            <a:r>
              <a:rPr lang="ru-RU" dirty="0" err="1" smtClean="0"/>
              <a:t>рухів</a:t>
            </a:r>
            <a:r>
              <a:rPr lang="ru-RU" dirty="0" smtClean="0"/>
              <a:t>,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декорацій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786058"/>
            <a:ext cx="3558631" cy="2496353"/>
          </a:xfrm>
        </p:spPr>
      </p:pic>
      <p:pic>
        <p:nvPicPr>
          <p:cNvPr id="6" name="Содержимое 5" descr="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26981" y="2214554"/>
            <a:ext cx="4817019" cy="351642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Повільні рухи акторів здавалися дивними.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214554"/>
            <a:ext cx="5163892" cy="3098335"/>
          </a:xfrm>
        </p:spPr>
      </p:pic>
      <p:pic>
        <p:nvPicPr>
          <p:cNvPr id="6" name="Содержимое 5" descr="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1428736"/>
            <a:ext cx="3582129" cy="528364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Віяло могло означати і меч, і дзбан з вином, і чарівний жезл.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285992"/>
            <a:ext cx="4461094" cy="2805918"/>
          </a:xfrm>
        </p:spPr>
      </p:pic>
      <p:pic>
        <p:nvPicPr>
          <p:cNvPr id="6" name="Содержимое 5" descr="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3000372"/>
            <a:ext cx="3868024" cy="280909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Дійові особи, закінчивши роль, не залишали сцену.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4546" y="1714488"/>
            <a:ext cx="4038600" cy="4020651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Дерев</a:t>
            </a:r>
            <a:r>
              <a:rPr lang="en-US" dirty="0" smtClean="0"/>
              <a:t>’</a:t>
            </a:r>
            <a:r>
              <a:rPr lang="uk-UA" dirty="0" err="1" smtClean="0"/>
              <a:t>яні</a:t>
            </a:r>
            <a:r>
              <a:rPr lang="uk-UA" dirty="0" smtClean="0"/>
              <a:t> маски – взірець ужиткового мистецтва.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1690" y="2285992"/>
            <a:ext cx="6872310" cy="1143000"/>
          </a:xfrm>
        </p:spPr>
        <p:txBody>
          <a:bodyPr/>
          <a:lstStyle/>
          <a:p>
            <a:r>
              <a:rPr lang="uk-UA" dirty="0" smtClean="0"/>
              <a:t>Дякую за увагу!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72132" y="607220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Могиліна</a:t>
            </a:r>
            <a:r>
              <a:rPr lang="uk-UA" dirty="0" smtClean="0"/>
              <a:t> Вікторія, 11-Б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65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Театр Но</vt:lpstr>
      <vt:lpstr>Вистава будувалась на художній умовності – символіці жестів, рухів, дій, декорацій.</vt:lpstr>
      <vt:lpstr>Повільні рухи акторів здавалися дивними.</vt:lpstr>
      <vt:lpstr>Віяло могло означати і меч, і дзбан з вином, і чарівний жезл.</vt:lpstr>
      <vt:lpstr>Дійові особи, закінчивши роль, не залишали сцену. </vt:lpstr>
      <vt:lpstr>Дерев’яні маски – взірець ужиткового мистецтва.</vt:lpstr>
      <vt:lpstr>Дякую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Но</dc:title>
  <dc:creator>Виктория</dc:creator>
  <cp:lastModifiedBy>Виктория</cp:lastModifiedBy>
  <cp:revision>2</cp:revision>
  <dcterms:created xsi:type="dcterms:W3CDTF">2013-12-01T16:27:54Z</dcterms:created>
  <dcterms:modified xsi:type="dcterms:W3CDTF">2013-12-01T16:40:41Z</dcterms:modified>
</cp:coreProperties>
</file>