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4/15/2014</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4/15/2014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4/15/2014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4/15/2014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4/15/2014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4/15/2014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4/15/2014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4/15/2014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4/15/2014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4/15/2014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4/15/2014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077200" y="6356350"/>
            <a:ext cx="609600" cy="365125"/>
          </a:xfrm>
        </p:spPr>
        <p:txBody>
          <a:bodyPr/>
          <a:lstStyle/>
          <a:p>
            <a:fld id="{A483448D-3A78-4528-A469-B745A65DA480}" type="slidenum">
              <a:rPr lang="en-US" smtClean="0"/>
              <a:pPr/>
              <a:t>‹#›</a:t>
            </a:fld>
            <a:endParaRPr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AF463A-BC7C-46EE-9F1E-7F377CCA4891}" type="datetimeFigureOut">
              <a:rPr lang="en-US" smtClean="0"/>
              <a:pPr/>
              <a:t>4/15/2014</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3448D-3A78-4528-A469-B745A65DA480}" type="slidenum">
              <a:rPr lang="en-US" smtClean="0"/>
              <a:pPr/>
              <a:t>‹#›</a:t>
            </a:fld>
            <a:endParaRPr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smtClean="0"/>
              <a:t>Sport</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5" name="Содержимое 4"/>
          <p:cNvSpPr>
            <a:spLocks noGrp="1"/>
          </p:cNvSpPr>
          <p:nvPr>
            <p:ph sz="half" idx="1"/>
          </p:nvPr>
        </p:nvSpPr>
        <p:spPr/>
        <p:txBody>
          <a:bodyPr>
            <a:normAutofit fontScale="77500" lnSpcReduction="20000"/>
          </a:bodyPr>
          <a:lstStyle/>
          <a:p>
            <a:pPr>
              <a:buNone/>
            </a:pPr>
            <a:r>
              <a:rPr lang="ru-RU" b="1" dirty="0" smtClean="0"/>
              <a:t>		</a:t>
            </a:r>
            <a:r>
              <a:rPr lang="en-US" b="1" dirty="0" smtClean="0"/>
              <a:t>Sport</a:t>
            </a:r>
            <a:r>
              <a:rPr lang="en-US" dirty="0" smtClean="0"/>
              <a:t> (or </a:t>
            </a:r>
            <a:r>
              <a:rPr lang="en-US" b="1" dirty="0" smtClean="0"/>
              <a:t>sports</a:t>
            </a:r>
            <a:r>
              <a:rPr lang="en-US" dirty="0" smtClean="0"/>
              <a:t>) is all forms of usually competitive physical activity which, through casual or </a:t>
            </a:r>
            <a:r>
              <a:rPr lang="en-US" dirty="0" err="1" smtClean="0"/>
              <a:t>organised</a:t>
            </a:r>
            <a:r>
              <a:rPr lang="en-US" dirty="0" smtClean="0"/>
              <a:t> participation, aim to use, maintain or improve physical ability and skills while providing entertainment to participants, and in some cases, spectators. Hundreds of sports exist, from those requiring only two participants, through to those with hundreds of simultaneous participants, either in teams or competing as individuals.</a:t>
            </a:r>
            <a:endParaRPr lang="ru-RU" dirty="0"/>
          </a:p>
        </p:txBody>
      </p:sp>
      <p:pic>
        <p:nvPicPr>
          <p:cNvPr id="1026" name="Picture 2" descr="D:\19738.jpg"/>
          <p:cNvPicPr>
            <a:picLocks noGrp="1" noChangeAspect="1" noChangeArrowheads="1"/>
          </p:cNvPicPr>
          <p:nvPr>
            <p:ph sz="half" idx="2"/>
          </p:nvPr>
        </p:nvPicPr>
        <p:blipFill>
          <a:blip r:embed="rId2" cstate="print"/>
          <a:stretch>
            <a:fillRect/>
          </a:stretch>
        </p:blipFill>
        <p:spPr bwMode="auto">
          <a:xfrm>
            <a:off x="4895850" y="2232819"/>
            <a:ext cx="3543300" cy="3810000"/>
          </a:xfrm>
          <a:prstGeom prst="rect">
            <a:avLst/>
          </a:prstGeom>
          <a:noFill/>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normAutofit lnSpcReduction="10000"/>
          </a:bodyPr>
          <a:lstStyle/>
          <a:p>
            <a:pPr>
              <a:buNone/>
            </a:pPr>
            <a:r>
              <a:rPr lang="ru-RU" dirty="0" smtClean="0"/>
              <a:t>		</a:t>
            </a:r>
            <a:r>
              <a:rPr lang="en-US" dirty="0" smtClean="0"/>
              <a:t>Sports play an important part in our life as our state of health depends on it. It’s popular among both children and grown-ups. The sport helps to bring up physically strong, courageous, strong-willed and energetic people.</a:t>
            </a:r>
            <a:endParaRPr lang="ru-RU" dirty="0"/>
          </a:p>
        </p:txBody>
      </p:sp>
      <p:pic>
        <p:nvPicPr>
          <p:cNvPr id="2050" name="Picture 2" descr="D:\sports.jpg"/>
          <p:cNvPicPr>
            <a:picLocks noGrp="1" noChangeAspect="1" noChangeArrowheads="1"/>
          </p:cNvPicPr>
          <p:nvPr>
            <p:ph sz="half" idx="2"/>
          </p:nvPr>
        </p:nvPicPr>
        <p:blipFill>
          <a:blip r:embed="rId2" cstate="print"/>
          <a:srcRect/>
          <a:stretch>
            <a:fillRect/>
          </a:stretch>
        </p:blipFill>
        <p:spPr bwMode="auto">
          <a:xfrm>
            <a:off x="4429548" y="1752600"/>
            <a:ext cx="4714452" cy="3535839"/>
          </a:xfrm>
          <a:prstGeom prst="rect">
            <a:avLst/>
          </a:prstGeom>
          <a:noFill/>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normAutofit/>
          </a:bodyPr>
          <a:lstStyle/>
          <a:p>
            <a:pPr>
              <a:buNone/>
            </a:pPr>
            <a:r>
              <a:rPr lang="ru-RU" dirty="0" smtClean="0"/>
              <a:t>		</a:t>
            </a:r>
            <a:r>
              <a:rPr lang="en-US" dirty="0" smtClean="0"/>
              <a:t>People who are interested in sports can be roughly divided into two following groups: those who like doing sports and those who prefer watching sport events or competitions.</a:t>
            </a:r>
            <a:endParaRPr lang="ru-RU" dirty="0"/>
          </a:p>
        </p:txBody>
      </p:sp>
      <p:pic>
        <p:nvPicPr>
          <p:cNvPr id="3074" name="Picture 2" descr="D:\6583.jpg"/>
          <p:cNvPicPr>
            <a:picLocks noGrp="1" noChangeAspect="1" noChangeArrowheads="1"/>
          </p:cNvPicPr>
          <p:nvPr>
            <p:ph sz="half" idx="2"/>
          </p:nvPr>
        </p:nvPicPr>
        <p:blipFill>
          <a:blip r:embed="rId2" cstate="print"/>
          <a:stretch>
            <a:fillRect/>
          </a:stretch>
        </p:blipFill>
        <p:spPr bwMode="auto">
          <a:xfrm>
            <a:off x="4648200" y="2873737"/>
            <a:ext cx="4038600" cy="2528164"/>
          </a:xfrm>
          <a:prstGeom prst="rect">
            <a:avLst/>
          </a:prstGeom>
          <a:noFill/>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pPr>
              <a:buNone/>
            </a:pPr>
            <a:r>
              <a:rPr lang="ru-RU" dirty="0" smtClean="0"/>
              <a:t>		</a:t>
            </a:r>
            <a:r>
              <a:rPr lang="en-US" dirty="0" smtClean="0"/>
              <a:t>The first group includes people who prefer to take part in competitions, do morning exercises regularly and train themselves in different clubs and sections.</a:t>
            </a:r>
            <a:endParaRPr lang="ru-RU" dirty="0"/>
          </a:p>
        </p:txBody>
      </p:sp>
      <p:pic>
        <p:nvPicPr>
          <p:cNvPr id="5122" name="Picture 2" descr="D:\не65555 копия.png"/>
          <p:cNvPicPr>
            <a:picLocks noGrp="1" noChangeAspect="1" noChangeArrowheads="1"/>
          </p:cNvPicPr>
          <p:nvPr>
            <p:ph sz="half" idx="2"/>
          </p:nvPr>
        </p:nvPicPr>
        <p:blipFill>
          <a:blip r:embed="rId2" cstate="print"/>
          <a:stretch>
            <a:fillRect/>
          </a:stretch>
        </p:blipFill>
        <p:spPr bwMode="auto">
          <a:xfrm>
            <a:off x="4784576" y="2146825"/>
            <a:ext cx="3765847" cy="3981988"/>
          </a:xfrm>
          <a:prstGeom prst="rect">
            <a:avLst/>
          </a:prstGeom>
          <a:noFill/>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normAutofit/>
          </a:bodyPr>
          <a:lstStyle/>
          <a:p>
            <a:pPr>
              <a:buNone/>
            </a:pPr>
            <a:r>
              <a:rPr lang="ru-RU" dirty="0" smtClean="0"/>
              <a:t>		</a:t>
            </a:r>
            <a:r>
              <a:rPr lang="en-US" dirty="0" smtClean="0"/>
              <a:t>The second group is more numerous and consists of people who like just watching competitions and sports games, listening to sports news and interesting stories about sportsmen. They do not go in for sports.</a:t>
            </a:r>
            <a:endParaRPr lang="ru-RU" dirty="0"/>
          </a:p>
        </p:txBody>
      </p:sp>
      <p:pic>
        <p:nvPicPr>
          <p:cNvPr id="4098" name="Picture 2" descr="D:\157367-osobennosti-natsionalnogo-futbolnogo-tv.jpg"/>
          <p:cNvPicPr>
            <a:picLocks noGrp="1" noChangeAspect="1" noChangeArrowheads="1"/>
          </p:cNvPicPr>
          <p:nvPr>
            <p:ph sz="half" idx="2"/>
          </p:nvPr>
        </p:nvPicPr>
        <p:blipFill>
          <a:blip r:embed="rId2" cstate="print"/>
          <a:stretch>
            <a:fillRect/>
          </a:stretch>
        </p:blipFill>
        <p:spPr bwMode="auto">
          <a:xfrm>
            <a:off x="4648200" y="2158905"/>
            <a:ext cx="4038600" cy="3957828"/>
          </a:xfrm>
          <a:prstGeom prst="rect">
            <a:avLst/>
          </a:prstGeom>
          <a:noFill/>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descr="D:\wu1zkNOgdaw.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1</Words>
  <Application>Microsoft Office PowerPoint</Application>
  <PresentationFormat>Экран (4:3)</PresentationFormat>
  <Paragraphs>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Поток</vt:lpstr>
      <vt:lpstr>Sport</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dc:title>
  <dc:creator>Admin</dc:creator>
  <cp:lastModifiedBy>Admin</cp:lastModifiedBy>
  <cp:revision>3</cp:revision>
  <dcterms:created xsi:type="dcterms:W3CDTF">2014-04-14T12:58:05Z</dcterms:created>
  <dcterms:modified xsi:type="dcterms:W3CDTF">2014-04-15T04:44:10Z</dcterms:modified>
</cp:coreProperties>
</file>