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61B77-7C75-4134-B373-5E38A65D2759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1DAF05E-66BD-4502-8F51-E55FF4A38DC0}">
      <dgm:prSet phldrT="[Текст]"/>
      <dgm:spPr/>
      <dgm:t>
        <a:bodyPr/>
        <a:lstStyle/>
        <a:p>
          <a:r>
            <a:rPr lang="uk-UA" dirty="0" smtClean="0"/>
            <a:t>      Темперамент</a:t>
          </a:r>
          <a:endParaRPr lang="uk-UA" dirty="0"/>
        </a:p>
      </dgm:t>
    </dgm:pt>
    <dgm:pt modelId="{2C799BE8-EB56-4CE8-BD3B-A2A55989BDBD}" type="parTrans" cxnId="{0E5A2819-E5AA-4C40-A768-605664BBE75A}">
      <dgm:prSet/>
      <dgm:spPr/>
      <dgm:t>
        <a:bodyPr/>
        <a:lstStyle/>
        <a:p>
          <a:endParaRPr lang="uk-UA"/>
        </a:p>
      </dgm:t>
    </dgm:pt>
    <dgm:pt modelId="{FE892FCE-D875-4ECA-9B55-CDAFD08F48B7}" type="sibTrans" cxnId="{0E5A2819-E5AA-4C40-A768-605664BBE75A}">
      <dgm:prSet/>
      <dgm:spPr/>
      <dgm:t>
        <a:bodyPr/>
        <a:lstStyle/>
        <a:p>
          <a:endParaRPr lang="uk-UA"/>
        </a:p>
      </dgm:t>
    </dgm:pt>
    <dgm:pt modelId="{DD314BD6-0A24-4457-89EB-2B8DA6DB3D72}">
      <dgm:prSet phldrT="[Текст]"/>
      <dgm:spPr/>
      <dgm:t>
        <a:bodyPr/>
        <a:lstStyle/>
        <a:p>
          <a:r>
            <a:rPr lang="uk-UA" dirty="0" smtClean="0"/>
            <a:t>Характер</a:t>
          </a:r>
          <a:endParaRPr lang="uk-UA" dirty="0"/>
        </a:p>
      </dgm:t>
    </dgm:pt>
    <dgm:pt modelId="{C4165553-17B1-42A4-8DAA-4FF34A0017EB}" type="parTrans" cxnId="{E69C63CC-A5F0-41C5-B3C2-070A46472740}">
      <dgm:prSet/>
      <dgm:spPr/>
      <dgm:t>
        <a:bodyPr/>
        <a:lstStyle/>
        <a:p>
          <a:endParaRPr lang="uk-UA"/>
        </a:p>
      </dgm:t>
    </dgm:pt>
    <dgm:pt modelId="{11597ADC-43D8-4988-B5CA-0C2E0AD749F1}" type="sibTrans" cxnId="{E69C63CC-A5F0-41C5-B3C2-070A46472740}">
      <dgm:prSet/>
      <dgm:spPr/>
      <dgm:t>
        <a:bodyPr/>
        <a:lstStyle/>
        <a:p>
          <a:endParaRPr lang="uk-UA"/>
        </a:p>
      </dgm:t>
    </dgm:pt>
    <dgm:pt modelId="{D372E399-F4E0-44D0-888F-DFDE1C374AFC}">
      <dgm:prSet phldrT="[Текст]"/>
      <dgm:spPr/>
      <dgm:t>
        <a:bodyPr/>
        <a:lstStyle/>
        <a:p>
          <a:r>
            <a:rPr lang="uk-UA" dirty="0" smtClean="0"/>
            <a:t>      Здібності</a:t>
          </a:r>
          <a:endParaRPr lang="uk-UA" dirty="0"/>
        </a:p>
      </dgm:t>
    </dgm:pt>
    <dgm:pt modelId="{6E21B392-E781-40DD-86B6-4C4800423C45}" type="parTrans" cxnId="{4BAA111F-F50A-4475-A8BD-BFA34BE4AFC3}">
      <dgm:prSet/>
      <dgm:spPr/>
      <dgm:t>
        <a:bodyPr/>
        <a:lstStyle/>
        <a:p>
          <a:endParaRPr lang="uk-UA"/>
        </a:p>
      </dgm:t>
    </dgm:pt>
    <dgm:pt modelId="{74FA3759-84A1-4775-85DC-6A82C61EF378}" type="sibTrans" cxnId="{4BAA111F-F50A-4475-A8BD-BFA34BE4AFC3}">
      <dgm:prSet/>
      <dgm:spPr/>
      <dgm:t>
        <a:bodyPr/>
        <a:lstStyle/>
        <a:p>
          <a:endParaRPr lang="uk-UA"/>
        </a:p>
      </dgm:t>
    </dgm:pt>
    <dgm:pt modelId="{6ADD3CE2-1DFA-4C7E-80BA-2ED6A13F8AF3}" type="pres">
      <dgm:prSet presAssocID="{17961B77-7C75-4134-B373-5E38A65D27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E8FC95A3-1447-4121-B4B9-214C163E1578}" type="pres">
      <dgm:prSet presAssocID="{17961B77-7C75-4134-B373-5E38A65D2759}" presName="Name1" presStyleCnt="0"/>
      <dgm:spPr/>
    </dgm:pt>
    <dgm:pt modelId="{07CC7C28-4086-4D28-8CA0-12D2F1EDD31C}" type="pres">
      <dgm:prSet presAssocID="{17961B77-7C75-4134-B373-5E38A65D2759}" presName="cycle" presStyleCnt="0"/>
      <dgm:spPr/>
    </dgm:pt>
    <dgm:pt modelId="{39C87150-6ADB-4398-AA99-09F09558BC0B}" type="pres">
      <dgm:prSet presAssocID="{17961B77-7C75-4134-B373-5E38A65D2759}" presName="srcNode" presStyleLbl="node1" presStyleIdx="0" presStyleCnt="3"/>
      <dgm:spPr/>
    </dgm:pt>
    <dgm:pt modelId="{BB2BD559-248F-491F-B101-63EBAB487199}" type="pres">
      <dgm:prSet presAssocID="{17961B77-7C75-4134-B373-5E38A65D2759}" presName="conn" presStyleLbl="parChTrans1D2" presStyleIdx="0" presStyleCnt="1"/>
      <dgm:spPr/>
      <dgm:t>
        <a:bodyPr/>
        <a:lstStyle/>
        <a:p>
          <a:endParaRPr lang="uk-UA"/>
        </a:p>
      </dgm:t>
    </dgm:pt>
    <dgm:pt modelId="{20FCC597-9FA6-4037-96AA-4F8F70E4A248}" type="pres">
      <dgm:prSet presAssocID="{17961B77-7C75-4134-B373-5E38A65D2759}" presName="extraNode" presStyleLbl="node1" presStyleIdx="0" presStyleCnt="3"/>
      <dgm:spPr/>
    </dgm:pt>
    <dgm:pt modelId="{D22EAAD5-62A2-43F1-B2D3-CAAEBBE31413}" type="pres">
      <dgm:prSet presAssocID="{17961B77-7C75-4134-B373-5E38A65D2759}" presName="dstNode" presStyleLbl="node1" presStyleIdx="0" presStyleCnt="3"/>
      <dgm:spPr/>
    </dgm:pt>
    <dgm:pt modelId="{11D87548-F19D-4E75-814B-09DB92B8157B}" type="pres">
      <dgm:prSet presAssocID="{41DAF05E-66BD-4502-8F51-E55FF4A38D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897911-3BB2-4F0A-8EB3-34AA50D371DE}" type="pres">
      <dgm:prSet presAssocID="{41DAF05E-66BD-4502-8F51-E55FF4A38DC0}" presName="accent_1" presStyleCnt="0"/>
      <dgm:spPr/>
    </dgm:pt>
    <dgm:pt modelId="{6B80E62D-BA4C-41BC-AF0F-C4625DBC67B1}" type="pres">
      <dgm:prSet presAssocID="{41DAF05E-66BD-4502-8F51-E55FF4A38DC0}" presName="accentRepeatNode" presStyleLbl="solidFgAcc1" presStyleIdx="0" presStyleCnt="3" custLinFactNeighborX="22787" custLinFactNeighborY="858"/>
      <dgm:spPr/>
    </dgm:pt>
    <dgm:pt modelId="{4F46B4C3-DA18-4D09-AB55-B63CA1048163}" type="pres">
      <dgm:prSet presAssocID="{DD314BD6-0A24-4457-89EB-2B8DA6DB3D72}" presName="text_2" presStyleLbl="node1" presStyleIdx="1" presStyleCnt="3" custScaleX="92694" custLinFactNeighborX="-3583" custLinFactNeighborY="-1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31B4FA-425B-47E6-95F1-3B7A996ACEF1}" type="pres">
      <dgm:prSet presAssocID="{DD314BD6-0A24-4457-89EB-2B8DA6DB3D72}" presName="accent_2" presStyleCnt="0"/>
      <dgm:spPr/>
    </dgm:pt>
    <dgm:pt modelId="{0D1E91E4-491C-4465-8BBD-B2C623837E10}" type="pres">
      <dgm:prSet presAssocID="{DD314BD6-0A24-4457-89EB-2B8DA6DB3D72}" presName="accentRepeatNode" presStyleLbl="solidFgAcc1" presStyleIdx="1" presStyleCnt="3" custLinFactX="200000" custLinFactNeighborX="267813" custLinFactNeighborY="2536"/>
      <dgm:spPr/>
    </dgm:pt>
    <dgm:pt modelId="{89843F27-95D4-46C8-BF95-114481EED0FE}" type="pres">
      <dgm:prSet presAssocID="{D372E399-F4E0-44D0-888F-DFDE1C374A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92534-86AF-4AB1-A29A-EF7B9DA209EF}" type="pres">
      <dgm:prSet presAssocID="{D372E399-F4E0-44D0-888F-DFDE1C374AFC}" presName="accent_3" presStyleCnt="0"/>
      <dgm:spPr/>
    </dgm:pt>
    <dgm:pt modelId="{07E8DEDC-9A9B-4EC4-93A7-D5C6580D88BF}" type="pres">
      <dgm:prSet presAssocID="{D372E399-F4E0-44D0-888F-DFDE1C374AFC}" presName="accentRepeatNode" presStyleLbl="solidFgAcc1" presStyleIdx="2" presStyleCnt="3" custLinFactNeighborX="22787" custLinFactNeighborY="-2027"/>
      <dgm:spPr/>
    </dgm:pt>
  </dgm:ptLst>
  <dgm:cxnLst>
    <dgm:cxn modelId="{BA0DEE14-ED94-43D2-BE31-428ECB511C82}" type="presOf" srcId="{D372E399-F4E0-44D0-888F-DFDE1C374AFC}" destId="{89843F27-95D4-46C8-BF95-114481EED0FE}" srcOrd="0" destOrd="0" presId="urn:microsoft.com/office/officeart/2008/layout/VerticalCurvedList"/>
    <dgm:cxn modelId="{ED7048B5-F868-4F6D-8B89-2C0446353C2A}" type="presOf" srcId="{17961B77-7C75-4134-B373-5E38A65D2759}" destId="{6ADD3CE2-1DFA-4C7E-80BA-2ED6A13F8AF3}" srcOrd="0" destOrd="0" presId="urn:microsoft.com/office/officeart/2008/layout/VerticalCurvedList"/>
    <dgm:cxn modelId="{F58AB53C-D076-4B0E-9EAB-076DFD4AA162}" type="presOf" srcId="{FE892FCE-D875-4ECA-9B55-CDAFD08F48B7}" destId="{BB2BD559-248F-491F-B101-63EBAB487199}" srcOrd="0" destOrd="0" presId="urn:microsoft.com/office/officeart/2008/layout/VerticalCurvedList"/>
    <dgm:cxn modelId="{0E5A2819-E5AA-4C40-A768-605664BBE75A}" srcId="{17961B77-7C75-4134-B373-5E38A65D2759}" destId="{41DAF05E-66BD-4502-8F51-E55FF4A38DC0}" srcOrd="0" destOrd="0" parTransId="{2C799BE8-EB56-4CE8-BD3B-A2A55989BDBD}" sibTransId="{FE892FCE-D875-4ECA-9B55-CDAFD08F48B7}"/>
    <dgm:cxn modelId="{4BAA111F-F50A-4475-A8BD-BFA34BE4AFC3}" srcId="{17961B77-7C75-4134-B373-5E38A65D2759}" destId="{D372E399-F4E0-44D0-888F-DFDE1C374AFC}" srcOrd="2" destOrd="0" parTransId="{6E21B392-E781-40DD-86B6-4C4800423C45}" sibTransId="{74FA3759-84A1-4775-85DC-6A82C61EF378}"/>
    <dgm:cxn modelId="{E69C63CC-A5F0-41C5-B3C2-070A46472740}" srcId="{17961B77-7C75-4134-B373-5E38A65D2759}" destId="{DD314BD6-0A24-4457-89EB-2B8DA6DB3D72}" srcOrd="1" destOrd="0" parTransId="{C4165553-17B1-42A4-8DAA-4FF34A0017EB}" sibTransId="{11597ADC-43D8-4988-B5CA-0C2E0AD749F1}"/>
    <dgm:cxn modelId="{B0E47148-6E67-499E-AF47-14D7438EF9C2}" type="presOf" srcId="{41DAF05E-66BD-4502-8F51-E55FF4A38DC0}" destId="{11D87548-F19D-4E75-814B-09DB92B8157B}" srcOrd="0" destOrd="0" presId="urn:microsoft.com/office/officeart/2008/layout/VerticalCurvedList"/>
    <dgm:cxn modelId="{42DD2D4B-9555-4FD6-BDEB-D8F47A13854A}" type="presOf" srcId="{DD314BD6-0A24-4457-89EB-2B8DA6DB3D72}" destId="{4F46B4C3-DA18-4D09-AB55-B63CA1048163}" srcOrd="0" destOrd="0" presId="urn:microsoft.com/office/officeart/2008/layout/VerticalCurvedList"/>
    <dgm:cxn modelId="{46E32EBE-43F1-4B29-954A-4066B73F47D4}" type="presParOf" srcId="{6ADD3CE2-1DFA-4C7E-80BA-2ED6A13F8AF3}" destId="{E8FC95A3-1447-4121-B4B9-214C163E1578}" srcOrd="0" destOrd="0" presId="urn:microsoft.com/office/officeart/2008/layout/VerticalCurvedList"/>
    <dgm:cxn modelId="{49CD8C6D-9FB5-42C5-9588-440E7937ADE9}" type="presParOf" srcId="{E8FC95A3-1447-4121-B4B9-214C163E1578}" destId="{07CC7C28-4086-4D28-8CA0-12D2F1EDD31C}" srcOrd="0" destOrd="0" presId="urn:microsoft.com/office/officeart/2008/layout/VerticalCurvedList"/>
    <dgm:cxn modelId="{D8FC057E-D3CC-4835-B606-1760394F7309}" type="presParOf" srcId="{07CC7C28-4086-4D28-8CA0-12D2F1EDD31C}" destId="{39C87150-6ADB-4398-AA99-09F09558BC0B}" srcOrd="0" destOrd="0" presId="urn:microsoft.com/office/officeart/2008/layout/VerticalCurvedList"/>
    <dgm:cxn modelId="{01226C60-1A3F-4680-B57B-EDAD27DE9672}" type="presParOf" srcId="{07CC7C28-4086-4D28-8CA0-12D2F1EDD31C}" destId="{BB2BD559-248F-491F-B101-63EBAB487199}" srcOrd="1" destOrd="0" presId="urn:microsoft.com/office/officeart/2008/layout/VerticalCurvedList"/>
    <dgm:cxn modelId="{E53F7793-2AA7-41DC-8A5B-6D7BE69F704D}" type="presParOf" srcId="{07CC7C28-4086-4D28-8CA0-12D2F1EDD31C}" destId="{20FCC597-9FA6-4037-96AA-4F8F70E4A248}" srcOrd="2" destOrd="0" presId="urn:microsoft.com/office/officeart/2008/layout/VerticalCurvedList"/>
    <dgm:cxn modelId="{D910B3D5-2343-4FAC-AA95-C5DB25F1F145}" type="presParOf" srcId="{07CC7C28-4086-4D28-8CA0-12D2F1EDD31C}" destId="{D22EAAD5-62A2-43F1-B2D3-CAAEBBE31413}" srcOrd="3" destOrd="0" presId="urn:microsoft.com/office/officeart/2008/layout/VerticalCurvedList"/>
    <dgm:cxn modelId="{C8C72045-AE50-43A1-A96B-7EDCFF35DBF3}" type="presParOf" srcId="{E8FC95A3-1447-4121-B4B9-214C163E1578}" destId="{11D87548-F19D-4E75-814B-09DB92B8157B}" srcOrd="1" destOrd="0" presId="urn:microsoft.com/office/officeart/2008/layout/VerticalCurvedList"/>
    <dgm:cxn modelId="{96D23B4C-23C2-4F6E-BDC4-79687CC245A4}" type="presParOf" srcId="{E8FC95A3-1447-4121-B4B9-214C163E1578}" destId="{36897911-3BB2-4F0A-8EB3-34AA50D371DE}" srcOrd="2" destOrd="0" presId="urn:microsoft.com/office/officeart/2008/layout/VerticalCurvedList"/>
    <dgm:cxn modelId="{9D82401E-8AB7-4C1E-8F6B-30C516C49A1D}" type="presParOf" srcId="{36897911-3BB2-4F0A-8EB3-34AA50D371DE}" destId="{6B80E62D-BA4C-41BC-AF0F-C4625DBC67B1}" srcOrd="0" destOrd="0" presId="urn:microsoft.com/office/officeart/2008/layout/VerticalCurvedList"/>
    <dgm:cxn modelId="{2E41483D-6B93-4D8E-B3C5-8CB4981B36A0}" type="presParOf" srcId="{E8FC95A3-1447-4121-B4B9-214C163E1578}" destId="{4F46B4C3-DA18-4D09-AB55-B63CA1048163}" srcOrd="3" destOrd="0" presId="urn:microsoft.com/office/officeart/2008/layout/VerticalCurvedList"/>
    <dgm:cxn modelId="{58420AF0-EF1B-403B-9B4C-FDF2377CF943}" type="presParOf" srcId="{E8FC95A3-1447-4121-B4B9-214C163E1578}" destId="{4D31B4FA-425B-47E6-95F1-3B7A996ACEF1}" srcOrd="4" destOrd="0" presId="urn:microsoft.com/office/officeart/2008/layout/VerticalCurvedList"/>
    <dgm:cxn modelId="{51F7D2A1-93DB-4530-8ADA-74B118E19987}" type="presParOf" srcId="{4D31B4FA-425B-47E6-95F1-3B7A996ACEF1}" destId="{0D1E91E4-491C-4465-8BBD-B2C623837E10}" srcOrd="0" destOrd="0" presId="urn:microsoft.com/office/officeart/2008/layout/VerticalCurvedList"/>
    <dgm:cxn modelId="{3E1A8565-9B18-4415-9524-F7C7D948A6BA}" type="presParOf" srcId="{E8FC95A3-1447-4121-B4B9-214C163E1578}" destId="{89843F27-95D4-46C8-BF95-114481EED0FE}" srcOrd="5" destOrd="0" presId="urn:microsoft.com/office/officeart/2008/layout/VerticalCurvedList"/>
    <dgm:cxn modelId="{47E3AF7C-32C1-44DA-9614-228F16342AEE}" type="presParOf" srcId="{E8FC95A3-1447-4121-B4B9-214C163E1578}" destId="{9F192534-86AF-4AB1-A29A-EF7B9DA209EF}" srcOrd="6" destOrd="0" presId="urn:microsoft.com/office/officeart/2008/layout/VerticalCurvedList"/>
    <dgm:cxn modelId="{117F084B-B418-4C8D-9846-4B58D5257281}" type="presParOf" srcId="{9F192534-86AF-4AB1-A29A-EF7B9DA209EF}" destId="{07E8DEDC-9A9B-4EC4-93A7-D5C6580D88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64569-8B09-49FD-B064-6E19AC2BC5A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601AB64C-152F-4ED0-86DF-13C43F72893F}">
      <dgm:prSet custT="1"/>
      <dgm:spPr/>
      <dgm:t>
        <a:bodyPr/>
        <a:lstStyle/>
        <a:p>
          <a:pPr algn="ctr" rtl="0"/>
          <a:r>
            <a:rPr lang="uk-UA" sz="3200" b="0" dirty="0" smtClean="0">
              <a:solidFill>
                <a:schemeClr val="bg1"/>
              </a:solidFill>
              <a:latin typeface="Comic Sans MS" pitchFamily="66" charset="0"/>
            </a:rPr>
            <a:t>Психологічні характеристики особистості</a:t>
          </a:r>
          <a:endParaRPr lang="uk-UA" sz="3200" b="0" dirty="0">
            <a:solidFill>
              <a:schemeClr val="bg1"/>
            </a:solidFill>
            <a:latin typeface="Comic Sans MS" pitchFamily="66" charset="0"/>
          </a:endParaRPr>
        </a:p>
      </dgm:t>
    </dgm:pt>
    <dgm:pt modelId="{A1EC32B8-8C68-48DE-ABFC-2B90E45BEA0E}" type="parTrans" cxnId="{F71F4D7F-B0DD-42C2-A678-BA01AE406617}">
      <dgm:prSet/>
      <dgm:spPr/>
      <dgm:t>
        <a:bodyPr/>
        <a:lstStyle/>
        <a:p>
          <a:endParaRPr lang="uk-UA"/>
        </a:p>
      </dgm:t>
    </dgm:pt>
    <dgm:pt modelId="{EC919E71-C9A8-4CFC-9F3B-16881981553A}" type="sibTrans" cxnId="{F71F4D7F-B0DD-42C2-A678-BA01AE406617}">
      <dgm:prSet/>
      <dgm:spPr/>
      <dgm:t>
        <a:bodyPr/>
        <a:lstStyle/>
        <a:p>
          <a:endParaRPr lang="uk-UA"/>
        </a:p>
      </dgm:t>
    </dgm:pt>
    <dgm:pt modelId="{AF9A00DD-4CD0-4479-B501-3EB7ADC79C67}" type="pres">
      <dgm:prSet presAssocID="{13164569-8B09-49FD-B064-6E19AC2BC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A0AF2E-4766-40AB-867B-FBE02136264D}" type="pres">
      <dgm:prSet presAssocID="{601AB64C-152F-4ED0-86DF-13C43F728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D83EA4-6C14-4E84-8358-CA4208805F07}" type="presOf" srcId="{601AB64C-152F-4ED0-86DF-13C43F72893F}" destId="{FBA0AF2E-4766-40AB-867B-FBE02136264D}" srcOrd="0" destOrd="0" presId="urn:microsoft.com/office/officeart/2005/8/layout/vList2"/>
    <dgm:cxn modelId="{F71F4D7F-B0DD-42C2-A678-BA01AE406617}" srcId="{13164569-8B09-49FD-B064-6E19AC2BC5A3}" destId="{601AB64C-152F-4ED0-86DF-13C43F72893F}" srcOrd="0" destOrd="0" parTransId="{A1EC32B8-8C68-48DE-ABFC-2B90E45BEA0E}" sibTransId="{EC919E71-C9A8-4CFC-9F3B-16881981553A}"/>
    <dgm:cxn modelId="{7A7EC2F8-D8F0-48BC-8A6C-50DF3688267D}" type="presOf" srcId="{13164569-8B09-49FD-B064-6E19AC2BC5A3}" destId="{AF9A00DD-4CD0-4479-B501-3EB7ADC79C67}" srcOrd="0" destOrd="0" presId="urn:microsoft.com/office/officeart/2005/8/layout/vList2"/>
    <dgm:cxn modelId="{7D7DF7BF-9688-410E-ACAD-E090948D6513}" type="presParOf" srcId="{AF9A00DD-4CD0-4479-B501-3EB7ADC79C67}" destId="{FBA0AF2E-4766-40AB-867B-FBE0213626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4FC30-2E86-4C68-B801-C61AB9094BC1}" type="doc">
      <dgm:prSet loTypeId="urn:microsoft.com/office/officeart/2005/8/layout/chevron1" loCatId="process" qsTypeId="urn:microsoft.com/office/officeart/2005/8/quickstyle/3d9" qsCatId="3D" csTypeId="urn:microsoft.com/office/officeart/2005/8/colors/accent5_5" csCatId="accent5" phldr="1"/>
      <dgm:spPr/>
    </dgm:pt>
    <dgm:pt modelId="{BB729265-8B36-4D4D-B610-EB36BDD40068}">
      <dgm:prSet phldrT="[Текст]" custT="1"/>
      <dgm:spPr/>
      <dgm:t>
        <a:bodyPr/>
        <a:lstStyle/>
        <a:p>
          <a:r>
            <a:rPr lang="uk-UA" sz="2000" b="1" dirty="0" smtClean="0"/>
            <a:t>Обдарованість</a:t>
          </a:r>
          <a:endParaRPr lang="uk-UA" sz="2000" b="1" dirty="0"/>
        </a:p>
      </dgm:t>
    </dgm:pt>
    <dgm:pt modelId="{70A7C6E9-8D91-4D02-8589-AB0BDA4A85C6}" type="parTrans" cxnId="{E897CF1B-CC98-45F7-A02D-704666C37E65}">
      <dgm:prSet/>
      <dgm:spPr/>
      <dgm:t>
        <a:bodyPr/>
        <a:lstStyle/>
        <a:p>
          <a:endParaRPr lang="uk-UA"/>
        </a:p>
      </dgm:t>
    </dgm:pt>
    <dgm:pt modelId="{8C5B52C8-0C5B-4D3D-8259-6043CCF5FD78}" type="sibTrans" cxnId="{E897CF1B-CC98-45F7-A02D-704666C37E65}">
      <dgm:prSet/>
      <dgm:spPr/>
      <dgm:t>
        <a:bodyPr/>
        <a:lstStyle/>
        <a:p>
          <a:endParaRPr lang="uk-UA"/>
        </a:p>
      </dgm:t>
    </dgm:pt>
    <dgm:pt modelId="{8D932C83-B65F-4EC7-99C4-EA41EAEFB010}">
      <dgm:prSet phldrT="[Текст]" custT="1"/>
      <dgm:spPr/>
      <dgm:t>
        <a:bodyPr/>
        <a:lstStyle/>
        <a:p>
          <a:r>
            <a:rPr lang="uk-UA" sz="3600" dirty="0" smtClean="0"/>
            <a:t>Талант</a:t>
          </a:r>
          <a:endParaRPr lang="uk-UA" sz="4200" dirty="0"/>
        </a:p>
      </dgm:t>
    </dgm:pt>
    <dgm:pt modelId="{51DCF40A-6719-45BC-BA7E-D0112A8FEA99}" type="parTrans" cxnId="{602B5EA8-DAC4-463D-9EEF-3750F83524F9}">
      <dgm:prSet/>
      <dgm:spPr/>
      <dgm:t>
        <a:bodyPr/>
        <a:lstStyle/>
        <a:p>
          <a:endParaRPr lang="uk-UA"/>
        </a:p>
      </dgm:t>
    </dgm:pt>
    <dgm:pt modelId="{CA2C3408-DC14-4DED-9AEB-95A01F14934B}" type="sibTrans" cxnId="{602B5EA8-DAC4-463D-9EEF-3750F83524F9}">
      <dgm:prSet/>
      <dgm:spPr/>
      <dgm:t>
        <a:bodyPr/>
        <a:lstStyle/>
        <a:p>
          <a:endParaRPr lang="uk-UA"/>
        </a:p>
      </dgm:t>
    </dgm:pt>
    <dgm:pt modelId="{DB30373C-2EC0-4CCC-AECF-0F18536D8E45}">
      <dgm:prSet phldrT="[Текст]"/>
      <dgm:spPr/>
      <dgm:t>
        <a:bodyPr/>
        <a:lstStyle/>
        <a:p>
          <a:r>
            <a:rPr lang="uk-UA" dirty="0" smtClean="0"/>
            <a:t>Геніальність</a:t>
          </a:r>
          <a:endParaRPr lang="uk-UA" dirty="0"/>
        </a:p>
      </dgm:t>
    </dgm:pt>
    <dgm:pt modelId="{33DAC696-7725-4BDD-B714-B4C0E16D6373}" type="parTrans" cxnId="{23FC69FC-0840-4F35-AF72-6D0F7C7BF66F}">
      <dgm:prSet/>
      <dgm:spPr/>
      <dgm:t>
        <a:bodyPr/>
        <a:lstStyle/>
        <a:p>
          <a:endParaRPr lang="uk-UA"/>
        </a:p>
      </dgm:t>
    </dgm:pt>
    <dgm:pt modelId="{20DAB5B0-3DBA-4D82-B57C-9AE35853B589}" type="sibTrans" cxnId="{23FC69FC-0840-4F35-AF72-6D0F7C7BF66F}">
      <dgm:prSet/>
      <dgm:spPr/>
      <dgm:t>
        <a:bodyPr/>
        <a:lstStyle/>
        <a:p>
          <a:endParaRPr lang="uk-UA"/>
        </a:p>
      </dgm:t>
    </dgm:pt>
    <dgm:pt modelId="{78E89936-B6BC-41B9-A9FE-8B88987C6BA4}" type="pres">
      <dgm:prSet presAssocID="{1034FC30-2E86-4C68-B801-C61AB9094BC1}" presName="Name0" presStyleCnt="0">
        <dgm:presLayoutVars>
          <dgm:dir/>
          <dgm:animLvl val="lvl"/>
          <dgm:resizeHandles val="exact"/>
        </dgm:presLayoutVars>
      </dgm:prSet>
      <dgm:spPr/>
    </dgm:pt>
    <dgm:pt modelId="{EA3134B9-C072-48F0-850D-1AD749762257}" type="pres">
      <dgm:prSet presAssocID="{BB729265-8B36-4D4D-B610-EB36BDD400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0A1CAA-8510-45DD-940A-3632121C7C67}" type="pres">
      <dgm:prSet presAssocID="{8C5B52C8-0C5B-4D3D-8259-6043CCF5FD78}" presName="parTxOnlySpace" presStyleCnt="0"/>
      <dgm:spPr/>
    </dgm:pt>
    <dgm:pt modelId="{85BAD300-F537-4C8D-8682-25338BC25138}" type="pres">
      <dgm:prSet presAssocID="{8D932C83-B65F-4EC7-99C4-EA41EAEFB0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58DC5D-5382-4E01-A220-CB1EAD8098FF}" type="pres">
      <dgm:prSet presAssocID="{CA2C3408-DC14-4DED-9AEB-95A01F14934B}" presName="parTxOnlySpace" presStyleCnt="0"/>
      <dgm:spPr/>
    </dgm:pt>
    <dgm:pt modelId="{D90C5062-5B5B-4909-AE89-BBC0EDC03B12}" type="pres">
      <dgm:prSet presAssocID="{DB30373C-2EC0-4CCC-AECF-0F18536D8E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4694BE-FF23-4BDC-A2CB-BA5A444F1CA5}" type="presOf" srcId="{1034FC30-2E86-4C68-B801-C61AB9094BC1}" destId="{78E89936-B6BC-41B9-A9FE-8B88987C6BA4}" srcOrd="0" destOrd="0" presId="urn:microsoft.com/office/officeart/2005/8/layout/chevron1"/>
    <dgm:cxn modelId="{2EBC608B-2A8D-4265-B982-BA12FB2D90B9}" type="presOf" srcId="{8D932C83-B65F-4EC7-99C4-EA41EAEFB010}" destId="{85BAD300-F537-4C8D-8682-25338BC25138}" srcOrd="0" destOrd="0" presId="urn:microsoft.com/office/officeart/2005/8/layout/chevron1"/>
    <dgm:cxn modelId="{6B95D756-583E-4A52-A1AC-551910C86F0B}" type="presOf" srcId="{DB30373C-2EC0-4CCC-AECF-0F18536D8E45}" destId="{D90C5062-5B5B-4909-AE89-BBC0EDC03B12}" srcOrd="0" destOrd="0" presId="urn:microsoft.com/office/officeart/2005/8/layout/chevron1"/>
    <dgm:cxn modelId="{E897CF1B-CC98-45F7-A02D-704666C37E65}" srcId="{1034FC30-2E86-4C68-B801-C61AB9094BC1}" destId="{BB729265-8B36-4D4D-B610-EB36BDD40068}" srcOrd="0" destOrd="0" parTransId="{70A7C6E9-8D91-4D02-8589-AB0BDA4A85C6}" sibTransId="{8C5B52C8-0C5B-4D3D-8259-6043CCF5FD78}"/>
    <dgm:cxn modelId="{602B5EA8-DAC4-463D-9EEF-3750F83524F9}" srcId="{1034FC30-2E86-4C68-B801-C61AB9094BC1}" destId="{8D932C83-B65F-4EC7-99C4-EA41EAEFB010}" srcOrd="1" destOrd="0" parTransId="{51DCF40A-6719-45BC-BA7E-D0112A8FEA99}" sibTransId="{CA2C3408-DC14-4DED-9AEB-95A01F14934B}"/>
    <dgm:cxn modelId="{2B2E3898-12F5-4AE5-A706-AB1DED325DCF}" type="presOf" srcId="{BB729265-8B36-4D4D-B610-EB36BDD40068}" destId="{EA3134B9-C072-48F0-850D-1AD749762257}" srcOrd="0" destOrd="0" presId="urn:microsoft.com/office/officeart/2005/8/layout/chevron1"/>
    <dgm:cxn modelId="{23FC69FC-0840-4F35-AF72-6D0F7C7BF66F}" srcId="{1034FC30-2E86-4C68-B801-C61AB9094BC1}" destId="{DB30373C-2EC0-4CCC-AECF-0F18536D8E45}" srcOrd="2" destOrd="0" parTransId="{33DAC696-7725-4BDD-B714-B4C0E16D6373}" sibTransId="{20DAB5B0-3DBA-4D82-B57C-9AE35853B589}"/>
    <dgm:cxn modelId="{18D79F49-F074-4EDC-9B14-58880DC14FAB}" type="presParOf" srcId="{78E89936-B6BC-41B9-A9FE-8B88987C6BA4}" destId="{EA3134B9-C072-48F0-850D-1AD749762257}" srcOrd="0" destOrd="0" presId="urn:microsoft.com/office/officeart/2005/8/layout/chevron1"/>
    <dgm:cxn modelId="{FBBAA972-80AC-4382-AF0F-F01E4ED5BADA}" type="presParOf" srcId="{78E89936-B6BC-41B9-A9FE-8B88987C6BA4}" destId="{A10A1CAA-8510-45DD-940A-3632121C7C67}" srcOrd="1" destOrd="0" presId="urn:microsoft.com/office/officeart/2005/8/layout/chevron1"/>
    <dgm:cxn modelId="{2031BDB9-5320-4A33-B2E7-8BFC203FFCCB}" type="presParOf" srcId="{78E89936-B6BC-41B9-A9FE-8B88987C6BA4}" destId="{85BAD300-F537-4C8D-8682-25338BC25138}" srcOrd="2" destOrd="0" presId="urn:microsoft.com/office/officeart/2005/8/layout/chevron1"/>
    <dgm:cxn modelId="{B8BFAE61-C801-4890-B68E-5FE79AFE039A}" type="presParOf" srcId="{78E89936-B6BC-41B9-A9FE-8B88987C6BA4}" destId="{6558DC5D-5382-4E01-A220-CB1EAD8098FF}" srcOrd="3" destOrd="0" presId="urn:microsoft.com/office/officeart/2005/8/layout/chevron1"/>
    <dgm:cxn modelId="{39DB0D02-08B8-4356-8E36-5EC3D8762809}" type="presParOf" srcId="{78E89936-B6BC-41B9-A9FE-8B88987C6BA4}" destId="{D90C5062-5B5B-4909-AE89-BBC0EDC03B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BD559-248F-491F-B101-63EBAB487199}">
      <dsp:nvSpPr>
        <dsp:cNvPr id="0" name=""/>
        <dsp:cNvSpPr/>
      </dsp:nvSpPr>
      <dsp:spPr>
        <a:xfrm>
          <a:off x="-6317819" y="-966749"/>
          <a:ext cx="7522738" cy="7522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87548-F19D-4E75-814B-09DB92B8157B}">
      <dsp:nvSpPr>
        <dsp:cNvPr id="0" name=""/>
        <dsp:cNvSpPr/>
      </dsp:nvSpPr>
      <dsp:spPr>
        <a:xfrm>
          <a:off x="775786" y="558924"/>
          <a:ext cx="8291081" cy="11178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7292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      Темперамент</a:t>
          </a:r>
          <a:endParaRPr lang="uk-UA" sz="6000" kern="1200" dirty="0"/>
        </a:p>
      </dsp:txBody>
      <dsp:txXfrm>
        <a:off x="775786" y="558924"/>
        <a:ext cx="8291081" cy="1117848"/>
      </dsp:txXfrm>
    </dsp:sp>
    <dsp:sp modelId="{6B80E62D-BA4C-41BC-AF0F-C4625DBC67B1}">
      <dsp:nvSpPr>
        <dsp:cNvPr id="0" name=""/>
        <dsp:cNvSpPr/>
      </dsp:nvSpPr>
      <dsp:spPr>
        <a:xfrm>
          <a:off x="395536" y="431181"/>
          <a:ext cx="1397310" cy="139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6B4C3-DA18-4D09-AB55-B63CA1048163}">
      <dsp:nvSpPr>
        <dsp:cNvPr id="0" name=""/>
        <dsp:cNvSpPr/>
      </dsp:nvSpPr>
      <dsp:spPr>
        <a:xfrm>
          <a:off x="1187643" y="2233594"/>
          <a:ext cx="7308684" cy="1117848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7292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Характер</a:t>
          </a:r>
          <a:endParaRPr lang="uk-UA" sz="6000" kern="1200" dirty="0"/>
        </a:p>
      </dsp:txBody>
      <dsp:txXfrm>
        <a:off x="1187643" y="2233594"/>
        <a:ext cx="7308684" cy="1117848"/>
      </dsp:txXfrm>
    </dsp:sp>
    <dsp:sp modelId="{0D1E91E4-491C-4465-8BBD-B2C623837E10}">
      <dsp:nvSpPr>
        <dsp:cNvPr id="0" name=""/>
        <dsp:cNvSpPr/>
      </dsp:nvSpPr>
      <dsp:spPr>
        <a:xfrm>
          <a:off x="7020267" y="2131400"/>
          <a:ext cx="1397310" cy="139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43F27-95D4-46C8-BF95-114481EED0FE}">
      <dsp:nvSpPr>
        <dsp:cNvPr id="0" name=""/>
        <dsp:cNvSpPr/>
      </dsp:nvSpPr>
      <dsp:spPr>
        <a:xfrm>
          <a:off x="775786" y="3912468"/>
          <a:ext cx="8291081" cy="1117848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7292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      Здібності</a:t>
          </a:r>
          <a:endParaRPr lang="uk-UA" sz="6000" kern="1200" dirty="0"/>
        </a:p>
      </dsp:txBody>
      <dsp:txXfrm>
        <a:off x="775786" y="3912468"/>
        <a:ext cx="8291081" cy="1117848"/>
      </dsp:txXfrm>
    </dsp:sp>
    <dsp:sp modelId="{07E8DEDC-9A9B-4EC4-93A7-D5C6580D88BF}">
      <dsp:nvSpPr>
        <dsp:cNvPr id="0" name=""/>
        <dsp:cNvSpPr/>
      </dsp:nvSpPr>
      <dsp:spPr>
        <a:xfrm>
          <a:off x="395536" y="3744413"/>
          <a:ext cx="1397310" cy="1397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0AF2E-4766-40AB-867B-FBE02136264D}">
      <dsp:nvSpPr>
        <dsp:cNvPr id="0" name=""/>
        <dsp:cNvSpPr/>
      </dsp:nvSpPr>
      <dsp:spPr>
        <a:xfrm>
          <a:off x="0" y="5128"/>
          <a:ext cx="9144000" cy="102960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dirty="0" smtClean="0">
              <a:solidFill>
                <a:schemeClr val="bg1"/>
              </a:solidFill>
              <a:latin typeface="Comic Sans MS" pitchFamily="66" charset="0"/>
            </a:rPr>
            <a:t>Психологічні характеристики особистості</a:t>
          </a:r>
          <a:endParaRPr lang="uk-UA" sz="3200" b="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50261" y="55389"/>
        <a:ext cx="9043478" cy="9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34B9-C072-48F0-850D-1AD749762257}">
      <dsp:nvSpPr>
        <dsp:cNvPr id="0" name=""/>
        <dsp:cNvSpPr/>
      </dsp:nvSpPr>
      <dsp:spPr>
        <a:xfrm>
          <a:off x="2678" y="1627264"/>
          <a:ext cx="3263800" cy="130552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Обдарованість</a:t>
          </a:r>
          <a:endParaRPr lang="uk-UA" sz="2000" b="1" kern="1200" dirty="0"/>
        </a:p>
      </dsp:txBody>
      <dsp:txXfrm>
        <a:off x="655438" y="1627264"/>
        <a:ext cx="1958280" cy="1305520"/>
      </dsp:txXfrm>
    </dsp:sp>
    <dsp:sp modelId="{85BAD300-F537-4C8D-8682-25338BC25138}">
      <dsp:nvSpPr>
        <dsp:cNvPr id="0" name=""/>
        <dsp:cNvSpPr/>
      </dsp:nvSpPr>
      <dsp:spPr>
        <a:xfrm>
          <a:off x="2940099" y="1627264"/>
          <a:ext cx="3263800" cy="130552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Талант</a:t>
          </a:r>
          <a:endParaRPr lang="uk-UA" sz="4200" kern="1200" dirty="0"/>
        </a:p>
      </dsp:txBody>
      <dsp:txXfrm>
        <a:off x="3592859" y="1627264"/>
        <a:ext cx="1958280" cy="1305520"/>
      </dsp:txXfrm>
    </dsp:sp>
    <dsp:sp modelId="{D90C5062-5B5B-4909-AE89-BBC0EDC03B12}">
      <dsp:nvSpPr>
        <dsp:cNvPr id="0" name=""/>
        <dsp:cNvSpPr/>
      </dsp:nvSpPr>
      <dsp:spPr>
        <a:xfrm>
          <a:off x="5877520" y="1627264"/>
          <a:ext cx="3263800" cy="130552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Геніальність</a:t>
          </a:r>
          <a:endParaRPr lang="uk-UA" sz="2400" kern="1200" dirty="0"/>
        </a:p>
      </dsp:txBody>
      <dsp:txXfrm>
        <a:off x="6530280" y="1627264"/>
        <a:ext cx="1958280" cy="1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6EBD-5FCA-4B7C-90E4-D351B042A353}" type="datetimeFigureOut">
              <a:rPr lang="uk-UA" smtClean="0"/>
              <a:t>31.03.2013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5E29-F11F-4DFE-8060-6CA11395D4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4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D21186-F07B-4B80-AA68-A93282AA5512}" type="datetimeFigureOut">
              <a:rPr lang="uk-UA" smtClean="0"/>
              <a:t>31.03.2013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D12F57-AC15-42C9-9DAC-41DE368E06D2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16832"/>
            <a:ext cx="8928992" cy="264978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Індивідуально-психологічна характеристика особистості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4596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836712"/>
            <a:ext cx="8424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dventure" pitchFamily="2" charset="0"/>
              </a:rPr>
              <a:t>Здібності – це психічна здатність особистості</a:t>
            </a:r>
            <a:r>
              <a:rPr lang="en-US" sz="2800" dirty="0" smtClean="0">
                <a:latin typeface="Adventure" pitchFamily="2" charset="0"/>
              </a:rPr>
              <a:t>, </a:t>
            </a:r>
            <a:r>
              <a:rPr lang="uk-UA" sz="2800" dirty="0" smtClean="0">
                <a:latin typeface="Adventure" pitchFamily="2" charset="0"/>
              </a:rPr>
              <a:t>яка відображає прояв таких її особливостей</a:t>
            </a:r>
            <a:r>
              <a:rPr lang="en-US" sz="2800" dirty="0" smtClean="0">
                <a:latin typeface="Adventure" pitchFamily="2" charset="0"/>
              </a:rPr>
              <a:t>,</a:t>
            </a:r>
            <a:r>
              <a:rPr lang="uk-UA" sz="2800" dirty="0" smtClean="0">
                <a:latin typeface="Adventure" pitchFamily="2" charset="0"/>
              </a:rPr>
              <a:t> які дозволяють опановувати один чи декілька видів діяльності і успішно ними займатися.</a:t>
            </a:r>
            <a:endParaRPr lang="uk-UA" sz="2800" dirty="0">
              <a:latin typeface="Adventure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998132"/>
              </p:ext>
            </p:extLst>
          </p:nvPr>
        </p:nvGraphicFramePr>
        <p:xfrm>
          <a:off x="323527" y="1916832"/>
          <a:ext cx="9144000" cy="456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65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14" y="1700808"/>
            <a:ext cx="8292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 Black" pitchFamily="34" charset="0"/>
              </a:rPr>
              <a:t>Психічний стан – це цілісна характеристика психіки людини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uk-UA" sz="2800" dirty="0" smtClean="0">
                <a:latin typeface="Arial Black" pitchFamily="34" charset="0"/>
              </a:rPr>
              <a:t>яка фіксує момент сталості і своєрідності в динаміці психічних явищ.</a:t>
            </a:r>
          </a:p>
          <a:p>
            <a:r>
              <a:rPr lang="uk-UA" sz="2800" dirty="0" smtClean="0">
                <a:latin typeface="Arial Black" pitchFamily="34" charset="0"/>
              </a:rPr>
              <a:t>Щодо домінування психічних процесів за їх складністю і довільністю від афекту (домінують емоції) і до пристрасті (єдність емоції і волі).</a:t>
            </a:r>
            <a:endParaRPr lang="uk-UA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629" y="4494463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Афект – це короткочасне бурхливе переживання людини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uk-UA" sz="2000" dirty="0" smtClean="0">
                <a:latin typeface="Comic Sans MS" pitchFamily="66" charset="0"/>
              </a:rPr>
              <a:t>під час якого знижується ступінь самовладання.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9" y="35270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0252"/>
            <a:ext cx="3888000" cy="256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19" y="3933056"/>
            <a:ext cx="262800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39"/>
            <a:ext cx="3384000" cy="261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1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Депресія – стан душевного розладу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uk-UA" sz="2400" dirty="0" smtClean="0">
                <a:latin typeface="Comic Sans MS" pitchFamily="66" charset="0"/>
              </a:rPr>
              <a:t> пригнічення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uk-UA" sz="2400" dirty="0" smtClean="0">
                <a:latin typeface="Comic Sans MS" pitchFamily="66" charset="0"/>
              </a:rPr>
              <a:t>песимізму та занепаду духовних сил.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08" y="3861048"/>
            <a:ext cx="3996000" cy="266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0954"/>
            <a:ext cx="2988000" cy="44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132000" cy="235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136" y="393718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Настрій – стан людини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uk-UA" sz="2400" dirty="0" smtClean="0">
                <a:latin typeface="Comic Sans MS" pitchFamily="66" charset="0"/>
              </a:rPr>
              <a:t> який існує впродовж тривалого часу і визначає її загальний тонус.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273"/>
            <a:ext cx="3312000" cy="22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88" y="476672"/>
            <a:ext cx="3780000" cy="25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" y="2907470"/>
            <a:ext cx="3528000" cy="272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484" y="980728"/>
            <a:ext cx="529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Фрустрація – психологічний стан людини, який виникає суб’єктивно неподоланими труднощами, що виникають на шляху до досягнення мети чи вирішення завдань.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57" y="2636912"/>
            <a:ext cx="3024000" cy="31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4495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73"/>
            <a:ext cx="2484000" cy="374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7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85293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увагу!!!</a:t>
            </a: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90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404664"/>
            <a:ext cx="88999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Comic Sans MS" pitchFamily="66" charset="0"/>
              </a:rPr>
              <a:t>План</a:t>
            </a:r>
          </a:p>
          <a:p>
            <a:r>
              <a:rPr lang="uk-UA" sz="4400" dirty="0" smtClean="0">
                <a:latin typeface="Comic Sans MS" pitchFamily="66" charset="0"/>
              </a:rPr>
              <a:t>1.Психологічні процеси особистості та їх види </a:t>
            </a:r>
          </a:p>
          <a:p>
            <a:r>
              <a:rPr lang="uk-UA" sz="4400" dirty="0" smtClean="0">
                <a:latin typeface="Comic Sans MS" pitchFamily="66" charset="0"/>
              </a:rPr>
              <a:t>2.Характеристика психологічних властивостей особистості</a:t>
            </a:r>
          </a:p>
          <a:p>
            <a:r>
              <a:rPr lang="uk-UA" sz="4400" dirty="0" smtClean="0">
                <a:latin typeface="Comic Sans MS" pitchFamily="66" charset="0"/>
              </a:rPr>
              <a:t>3.Види психічних сторін людини</a:t>
            </a:r>
          </a:p>
        </p:txBody>
      </p:sp>
      <p:pic>
        <p:nvPicPr>
          <p:cNvPr id="1027" name="Picture 3" descr="D:\смай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19">
            <a:off x="7459280" y="5309026"/>
            <a:ext cx="12192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8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Adventure" pitchFamily="2" charset="0"/>
              </a:rPr>
              <a:t>Психологічні процеси</a:t>
            </a:r>
            <a:r>
              <a:rPr lang="uk-UA" sz="2800" dirty="0" smtClean="0">
                <a:latin typeface="Adventure" pitchFamily="2" charset="0"/>
              </a:rPr>
              <a:t> – це психічні явища, що забезпечують первинне відображення і усвідомлення людиною впливів навколишньої дійсності. Як правило, вони мають чіткий початок, певне протікання і яскраво виражене закінчення.</a:t>
            </a:r>
            <a:endParaRPr lang="uk-UA" sz="2800" dirty="0">
              <a:latin typeface="Adventure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812">
            <a:off x="1767789" y="3026014"/>
            <a:ext cx="3384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493">
            <a:off x="4984757" y="2549435"/>
            <a:ext cx="2808000" cy="391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11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404664"/>
            <a:ext cx="6768752" cy="2232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Психологічні процеси</a:t>
            </a:r>
            <a:endParaRPr lang="uk-UA" sz="2800" dirty="0"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72000" y="2636912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5"/>
            <a:endCxn id="3075" idx="0"/>
          </p:cNvCxnSpPr>
          <p:nvPr/>
        </p:nvCxnSpPr>
        <p:spPr>
          <a:xfrm>
            <a:off x="6965115" y="2310007"/>
            <a:ext cx="427153" cy="1923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3074" idx="0"/>
          </p:cNvCxnSpPr>
          <p:nvPr/>
        </p:nvCxnSpPr>
        <p:spPr>
          <a:xfrm flipH="1">
            <a:off x="1775644" y="2322782"/>
            <a:ext cx="386390" cy="1911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275856" y="4425100"/>
            <a:ext cx="2592288" cy="15841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3863"/>
            <a:ext cx="2616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33863"/>
            <a:ext cx="2616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3622"/>
            <a:ext cx="2616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5524" y="474316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dventure" pitchFamily="2" charset="0"/>
              </a:rPr>
              <a:t>Емоційні</a:t>
            </a:r>
            <a:endParaRPr lang="uk-UA" sz="3200" dirty="0">
              <a:latin typeface="Adventur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49248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dventure" pitchFamily="2" charset="0"/>
              </a:rPr>
              <a:t>Пізнавальні</a:t>
            </a:r>
            <a:endParaRPr lang="uk-UA" sz="3200" dirty="0">
              <a:latin typeface="Adventur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4743161"/>
            <a:ext cx="26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dventure" pitchFamily="2" charset="0"/>
              </a:rPr>
              <a:t>Вольові</a:t>
            </a:r>
            <a:endParaRPr lang="uk-UA" sz="3200" dirty="0"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4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70264" y="1697906"/>
            <a:ext cx="5572423" cy="1004382"/>
            <a:chOff x="2591108" y="127451"/>
            <a:chExt cx="5572423" cy="1004382"/>
          </a:xfrm>
          <a:scene3d>
            <a:camera prst="orthographicFront"/>
            <a:lightRig rig="flat" dir="t"/>
          </a:scene3d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 rot="5400000">
              <a:off x="4875129" y="-2156570"/>
              <a:ext cx="1004382" cy="557242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2591109" y="176480"/>
              <a:ext cx="5523393" cy="906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sz="2800" kern="1200" dirty="0"/>
            </a:p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sz="2800" kern="1200" dirty="0"/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>
            <a:off x="798620" y="1569385"/>
            <a:ext cx="1925155" cy="113290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332" y="1516572"/>
            <a:ext cx="2047729" cy="1255477"/>
            <a:chOff x="543379" y="1902"/>
            <a:chExt cx="2047729" cy="1255477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43379" y="1902"/>
              <a:ext cx="2047729" cy="12554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04666" y="63189"/>
              <a:ext cx="1925155" cy="1132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6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260648"/>
            <a:ext cx="828092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 smtClean="0"/>
              <a:t>Пізнавальні процеси</a:t>
            </a:r>
            <a:endParaRPr lang="uk-UA" sz="5400" i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785061" y="2963974"/>
            <a:ext cx="5572423" cy="1004382"/>
            <a:chOff x="2591108" y="127451"/>
            <a:chExt cx="5572423" cy="1004382"/>
          </a:xfrm>
          <a:scene3d>
            <a:camera prst="orthographicFront"/>
            <a:lightRig rig="flat" dir="t"/>
          </a:scene3d>
        </p:grpSpPr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 rot="5400000">
              <a:off x="4875129" y="-2156570"/>
              <a:ext cx="1004382" cy="557242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591109" y="176480"/>
              <a:ext cx="5523393" cy="906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8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7332" y="2838425"/>
            <a:ext cx="2047729" cy="1255477"/>
            <a:chOff x="543379" y="1902"/>
            <a:chExt cx="2047729" cy="1255477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43379" y="1902"/>
              <a:ext cx="2047729" cy="12554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6"/>
            <p:cNvSpPr/>
            <p:nvPr/>
          </p:nvSpPr>
          <p:spPr>
            <a:xfrm>
              <a:off x="604666" y="63189"/>
              <a:ext cx="1925155" cy="1132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78385" y="4282225"/>
            <a:ext cx="5572423" cy="1004382"/>
            <a:chOff x="2584432" y="1445702"/>
            <a:chExt cx="5572423" cy="1004382"/>
          </a:xfrm>
          <a:scene3d>
            <a:camera prst="orthographicFront"/>
            <a:lightRig rig="flat" dir="t"/>
          </a:scene3d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4868453" y="-838319"/>
              <a:ext cx="1004382" cy="557242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584433" y="1494731"/>
              <a:ext cx="5523393" cy="906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8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37332" y="4156676"/>
            <a:ext cx="2041053" cy="1255477"/>
            <a:chOff x="543379" y="1320153"/>
            <a:chExt cx="2041053" cy="125547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43379" y="1320153"/>
              <a:ext cx="2041053" cy="12554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10"/>
            <p:cNvSpPr/>
            <p:nvPr/>
          </p:nvSpPr>
          <p:spPr>
            <a:xfrm>
              <a:off x="604666" y="1381440"/>
              <a:ext cx="1918479" cy="1132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6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85061" y="5600476"/>
            <a:ext cx="5572423" cy="1004382"/>
            <a:chOff x="2591108" y="2763953"/>
            <a:chExt cx="5572423" cy="1004382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5400000">
              <a:off x="4875129" y="479932"/>
              <a:ext cx="1004382" cy="557242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591109" y="2812982"/>
              <a:ext cx="5523393" cy="906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800" kern="1200" dirty="0"/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28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37332" y="5474928"/>
            <a:ext cx="2047729" cy="1255477"/>
            <a:chOff x="543379" y="2638405"/>
            <a:chExt cx="2047729" cy="125547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43379" y="2638405"/>
              <a:ext cx="2047729" cy="12554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14"/>
            <p:cNvSpPr/>
            <p:nvPr/>
          </p:nvSpPr>
          <p:spPr>
            <a:xfrm>
              <a:off x="604666" y="2699692"/>
              <a:ext cx="1925155" cy="1132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600" kern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8619" y="1882700"/>
            <a:ext cx="191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dventure" pitchFamily="2" charset="0"/>
              </a:rPr>
              <a:t>Відчуття</a:t>
            </a:r>
            <a:endParaRPr lang="uk-UA" sz="3200" b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32" y="3204554"/>
            <a:ext cx="204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dventure" pitchFamily="2" charset="0"/>
              </a:rPr>
              <a:t>Сприйняття</a:t>
            </a:r>
            <a:endParaRPr lang="uk-UA" sz="2800" b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3698" y="4492026"/>
            <a:ext cx="203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dventure" pitchFamily="2" charset="0"/>
              </a:rPr>
              <a:t>Увага</a:t>
            </a:r>
            <a:endParaRPr lang="uk-UA" b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3698" y="5810278"/>
            <a:ext cx="205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dventure" pitchFamily="2" charset="0"/>
              </a:rPr>
              <a:t>Мислення</a:t>
            </a:r>
            <a:endParaRPr lang="uk-UA" b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5061" y="1697905"/>
            <a:ext cx="552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ідображення окремих властивостей предметів і явищ, що діють у даний момент на рецептори людини.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5061" y="2963973"/>
            <a:ext cx="550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ідображення в свідомості людини предметів і явищ при їх безпосередньому впливі на органи чуття.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0264" y="4282224"/>
            <a:ext cx="553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прямованість психічної діяльності на певні предмети або явища дійсності за умови абстрагування від усього.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5061" y="5600475"/>
            <a:ext cx="5523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оціально обумовлений процес опосередкованого та узагальненого відображення дійсності в ході її аналізу та синтезу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0324349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725996"/>
              </p:ext>
            </p:extLst>
          </p:nvPr>
        </p:nvGraphicFramePr>
        <p:xfrm>
          <a:off x="0" y="12878"/>
          <a:ext cx="9144000" cy="103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752"/>
            <a:ext cx="3024000" cy="2007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7"/>
            <a:ext cx="3204000" cy="2343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869160"/>
            <a:ext cx="2916000" cy="182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88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12" y="466295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В історії психології відомо кілька теорій темпераменту. Найдавніша з них – гуморальна</a:t>
            </a:r>
            <a:r>
              <a:rPr lang="en-US" sz="2400" i="1" dirty="0" smtClean="0"/>
              <a:t>, </a:t>
            </a:r>
            <a:r>
              <a:rPr lang="uk-UA" sz="2400" i="1" dirty="0" smtClean="0"/>
              <a:t>який пов’язує темперамент зі специфікою мікросередовища організму людини. Еммануїл Кант поділив одних людей вдачі</a:t>
            </a:r>
            <a:r>
              <a:rPr lang="en-US" sz="2400" i="1" dirty="0" smtClean="0"/>
              <a:t>, </a:t>
            </a:r>
            <a:r>
              <a:rPr lang="ru-RU" sz="2400" i="1" dirty="0" smtClean="0"/>
              <a:t>а </a:t>
            </a:r>
            <a:r>
              <a:rPr lang="uk-UA" sz="2400" i="1" dirty="0" smtClean="0"/>
              <a:t>інших – на темперамент діяльності; Ганс Юрген Айзенк – на емоційних і неемоційних.</a:t>
            </a:r>
          </a:p>
          <a:p>
            <a:r>
              <a:rPr lang="uk-UA" sz="2400" i="1" dirty="0" smtClean="0"/>
              <a:t>У ХХ столітті була оґрунтована соматична теорія темпераменту  Е. Кречмера</a:t>
            </a:r>
            <a:r>
              <a:rPr lang="en-US" sz="2400" i="1" dirty="0" smtClean="0"/>
              <a:t>, </a:t>
            </a:r>
            <a:r>
              <a:rPr lang="uk-UA" sz="2400" i="1" dirty="0" smtClean="0"/>
              <a:t>який пов’язував поведінку людини з будовою її тіла.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880000" cy="32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23" y="3388640"/>
            <a:ext cx="2105025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Темперамент</a:t>
            </a:r>
            <a:r>
              <a:rPr lang="uk-UA" sz="2400" dirty="0" smtClean="0">
                <a:latin typeface="Adventure" pitchFamily="2" charset="0"/>
              </a:rPr>
              <a:t> – це форма способу життя</a:t>
            </a:r>
            <a:r>
              <a:rPr lang="en-US" sz="2400" dirty="0" smtClean="0">
                <a:latin typeface="Adventure" pitchFamily="2" charset="0"/>
              </a:rPr>
              <a:t>,</a:t>
            </a:r>
            <a:r>
              <a:rPr lang="uk-UA" sz="2400" dirty="0" smtClean="0">
                <a:latin typeface="Adventure" pitchFamily="2" charset="0"/>
              </a:rPr>
              <a:t> яка виникає на ґрунті розвитку й дозрівання</a:t>
            </a:r>
            <a:r>
              <a:rPr lang="en-US" sz="2400" dirty="0" smtClean="0">
                <a:latin typeface="Adventure" pitchFamily="2" charset="0"/>
              </a:rPr>
              <a:t>, </a:t>
            </a:r>
            <a:r>
              <a:rPr lang="uk-UA" sz="2400" dirty="0" smtClean="0">
                <a:latin typeface="Adventure" pitchFamily="2" charset="0"/>
              </a:rPr>
              <a:t>а не навчання й виховання. </a:t>
            </a:r>
            <a:endParaRPr lang="uk-UA" sz="2400" dirty="0">
              <a:latin typeface="Adventure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495675" cy="4229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4035226" y="1484784"/>
            <a:ext cx="3633117" cy="102705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Холерик</a:t>
            </a:r>
            <a:endParaRPr lang="uk-UA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4035227" y="2511837"/>
            <a:ext cx="3633116" cy="1087497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Флегматик</a:t>
            </a:r>
            <a:endParaRPr lang="uk-UA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035227" y="3606114"/>
            <a:ext cx="3633116" cy="108012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Меланхолік</a:t>
            </a:r>
            <a:endParaRPr lang="uk-UA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4035226" y="4676081"/>
            <a:ext cx="3633116" cy="102765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Сангвінік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93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My\Меми\templ_1333998855_orig_Ple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3963154"/>
            <a:ext cx="1872000" cy="2750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My\Меми\prosti-menya-bro_5562852_orig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304000" cy="2777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6048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Характер – це психічна якість особистості</a:t>
            </a:r>
            <a:r>
              <a:rPr lang="en-US" sz="2000" dirty="0" smtClean="0"/>
              <a:t>,</a:t>
            </a:r>
            <a:r>
              <a:rPr lang="uk-UA" sz="2000" dirty="0" smtClean="0"/>
              <a:t> яка визначає лінію поведінки людини і виражається в її ставленні до навколишнього світу</a:t>
            </a:r>
            <a:r>
              <a:rPr lang="en-US" sz="2000" dirty="0" smtClean="0"/>
              <a:t>, </a:t>
            </a:r>
            <a:r>
              <a:rPr lang="uk-UA" sz="2000" dirty="0" smtClean="0"/>
              <a:t>праці</a:t>
            </a:r>
            <a:r>
              <a:rPr lang="en-US" sz="2000" dirty="0" smtClean="0"/>
              <a:t>, </a:t>
            </a:r>
            <a:r>
              <a:rPr lang="uk-UA" sz="2000" dirty="0" smtClean="0"/>
              <a:t>інших людей і до самої себе.</a:t>
            </a:r>
          </a:p>
          <a:p>
            <a:r>
              <a:rPr lang="uk-UA" sz="2000" dirty="0" smtClean="0"/>
              <a:t>Структура і зміст характеру кожної людини визначається: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д</a:t>
            </a:r>
            <a:r>
              <a:rPr lang="uk-UA" sz="2000" dirty="0" smtClean="0"/>
              <a:t>инамікою волі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с</a:t>
            </a:r>
            <a:r>
              <a:rPr lang="uk-UA" sz="2000" dirty="0" smtClean="0"/>
              <a:t>пецифікою прояву </a:t>
            </a:r>
            <a:r>
              <a:rPr lang="uk-UA" sz="2000" dirty="0"/>
              <a:t>е</a:t>
            </a:r>
            <a:r>
              <a:rPr lang="uk-UA" sz="2000" dirty="0" smtClean="0"/>
              <a:t>моцій людини та емоційного фону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і</a:t>
            </a:r>
            <a:r>
              <a:rPr lang="uk-UA" sz="2000" dirty="0" smtClean="0"/>
              <a:t>нтелектуальними здібностями людини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/>
              <a:t>в</a:t>
            </a:r>
            <a:r>
              <a:rPr lang="uk-UA" sz="2000" dirty="0" smtClean="0"/>
              <a:t>заємозв’язком цих компонентів</a:t>
            </a:r>
            <a:endParaRPr lang="uk-UA" sz="2000" dirty="0"/>
          </a:p>
        </p:txBody>
      </p:sp>
      <p:pic>
        <p:nvPicPr>
          <p:cNvPr id="7171" name="Picture 3" descr="D:\My\Меми\y_3d429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67408"/>
            <a:ext cx="2916000" cy="314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434</TotalTime>
  <Words>421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2013-03-30T16:41:58Z</dcterms:created>
  <dcterms:modified xsi:type="dcterms:W3CDTF">2013-03-31T08:21:51Z</dcterms:modified>
</cp:coreProperties>
</file>