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347048" cy="706090"/>
          </a:xfrm>
        </p:spPr>
        <p:txBody>
          <a:bodyPr>
            <a:noAutofit/>
          </a:bodyPr>
          <a:lstStyle/>
          <a:p>
            <a:pPr algn="ctr"/>
            <a:r>
              <a:rPr lang="ru-RU" sz="7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Злочини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76200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4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135" y="1340768"/>
            <a:ext cx="7499176" cy="63408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Презентацію підготувала 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10475" y="27298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Учениця 10-А класу</a:t>
            </a:r>
            <a:b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ХЗОШ №168</a:t>
            </a:r>
            <a:b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Бєлікова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Юлія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623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67128" cy="58092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40324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err="1"/>
              <a:t>Злочин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передбачене</a:t>
            </a:r>
            <a:r>
              <a:rPr lang="ru-RU" dirty="0"/>
              <a:t> КК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небезпечне</a:t>
            </a:r>
            <a:r>
              <a:rPr lang="ru-RU" dirty="0"/>
              <a:t> </a:t>
            </a:r>
            <a:r>
              <a:rPr lang="ru-RU" dirty="0" err="1"/>
              <a:t>винне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 (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бездіяльність</a:t>
            </a:r>
            <a:r>
              <a:rPr lang="ru-RU" dirty="0"/>
              <a:t>), </a:t>
            </a:r>
            <a:r>
              <a:rPr lang="ru-RU" dirty="0" err="1"/>
              <a:t>вчинене</a:t>
            </a:r>
            <a:r>
              <a:rPr lang="ru-RU" dirty="0"/>
              <a:t> </a:t>
            </a:r>
            <a:r>
              <a:rPr lang="ru-RU" dirty="0" err="1"/>
              <a:t>суб'єктом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.</a:t>
            </a:r>
          </a:p>
          <a:p>
            <a:r>
              <a:rPr lang="ru-RU" dirty="0" err="1"/>
              <a:t>Злочин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є </a:t>
            </a:r>
            <a:r>
              <a:rPr lang="ru-RU" dirty="0" err="1"/>
              <a:t>діянням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посягає</a:t>
            </a:r>
            <a:r>
              <a:rPr lang="ru-RU" dirty="0"/>
              <a:t> на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 і є </a:t>
            </a:r>
            <a:r>
              <a:rPr lang="ru-RU" dirty="0" err="1"/>
              <a:t>визнаними</a:t>
            </a:r>
            <a:r>
              <a:rPr lang="ru-RU" dirty="0"/>
              <a:t> та </a:t>
            </a:r>
            <a:r>
              <a:rPr lang="ru-RU" dirty="0" err="1"/>
              <a:t>прийнятними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вони </a:t>
            </a:r>
            <a:r>
              <a:rPr lang="ru-RU" dirty="0" err="1"/>
              <a:t>охороняються</a:t>
            </a:r>
            <a:r>
              <a:rPr lang="ru-RU" dirty="0"/>
              <a:t> </a:t>
            </a:r>
            <a:r>
              <a:rPr lang="ru-RU" dirty="0" err="1"/>
              <a:t>кримінальним</a:t>
            </a:r>
            <a:r>
              <a:rPr lang="ru-RU" dirty="0"/>
              <a:t> законом.</a:t>
            </a:r>
          </a:p>
          <a:p>
            <a:r>
              <a:rPr lang="ru-RU" dirty="0" err="1"/>
              <a:t>Злочин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обмежує</a:t>
            </a:r>
            <a:r>
              <a:rPr lang="ru-RU" dirty="0"/>
              <a:t> права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позбавляє</a:t>
            </a:r>
            <a:r>
              <a:rPr lang="ru-RU" dirty="0"/>
              <a:t> таких прав одних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всупереч</a:t>
            </a:r>
            <a:r>
              <a:rPr lang="ru-RU" dirty="0"/>
              <a:t> </a:t>
            </a:r>
            <a:r>
              <a:rPr lang="ru-RU" dirty="0" err="1"/>
              <a:t>правовим</a:t>
            </a:r>
            <a:r>
              <a:rPr lang="ru-RU" dirty="0"/>
              <a:t> </a:t>
            </a:r>
            <a:r>
              <a:rPr lang="ru-RU" dirty="0" err="1"/>
              <a:t>приписам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та и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та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змінюється</a:t>
            </a:r>
            <a:r>
              <a:rPr lang="ru-RU" dirty="0"/>
              <a:t> та </a:t>
            </a:r>
            <a:r>
              <a:rPr lang="ru-RU" dirty="0" err="1"/>
              <a:t>розвивається</a:t>
            </a:r>
            <a:r>
              <a:rPr lang="ru-RU" dirty="0"/>
              <a:t> й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068960"/>
            <a:ext cx="391477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573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60649"/>
            <a:ext cx="57606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err="1"/>
              <a:t>Ознаки</a:t>
            </a:r>
            <a:r>
              <a:rPr lang="ru-RU" b="1" i="1" u="sng" dirty="0"/>
              <a:t> </a:t>
            </a:r>
            <a:r>
              <a:rPr lang="ru-RU" b="1" i="1" u="sng" dirty="0" err="1"/>
              <a:t>злочину</a:t>
            </a:r>
            <a:r>
              <a:rPr lang="ru-RU" b="1" i="1" u="sng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, </a:t>
            </a:r>
            <a:r>
              <a:rPr lang="ru-RU" dirty="0" err="1"/>
              <a:t>вчинене</a:t>
            </a:r>
            <a:r>
              <a:rPr lang="ru-RU" dirty="0"/>
              <a:t> </a:t>
            </a:r>
            <a:r>
              <a:rPr lang="ru-RU" dirty="0" err="1"/>
              <a:t>суб'єктом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небезпечне</a:t>
            </a:r>
            <a:r>
              <a:rPr lang="ru-RU" dirty="0"/>
              <a:t> -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спричиняє</a:t>
            </a:r>
            <a:r>
              <a:rPr lang="ru-RU" dirty="0"/>
              <a:t> шкоду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спричинення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об'єктам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охороняються</a:t>
            </a:r>
            <a:r>
              <a:rPr lang="ru-RU" dirty="0"/>
              <a:t>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протиправне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, яке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кримінальним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- </a:t>
            </a:r>
            <a:r>
              <a:rPr lang="ru-RU" dirty="0" err="1"/>
              <a:t>порушення</a:t>
            </a:r>
            <a:r>
              <a:rPr lang="ru-RU" dirty="0"/>
              <a:t> особою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кримінально-правової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; </a:t>
            </a:r>
          </a:p>
          <a:p>
            <a:r>
              <a:rPr lang="ru-RU" dirty="0"/>
              <a:t>4)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винне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вчинене</a:t>
            </a:r>
            <a:r>
              <a:rPr lang="ru-RU" dirty="0"/>
              <a:t> </a:t>
            </a:r>
            <a:r>
              <a:rPr lang="ru-RU" dirty="0" err="1"/>
              <a:t>умисно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 </a:t>
            </a:r>
            <a:r>
              <a:rPr lang="ru-RU" dirty="0" err="1"/>
              <a:t>необережності</a:t>
            </a:r>
            <a:r>
              <a:rPr lang="ru-RU" dirty="0"/>
              <a:t>; </a:t>
            </a:r>
          </a:p>
          <a:p>
            <a:r>
              <a:rPr lang="ru-RU" dirty="0"/>
              <a:t>5)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каране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, за яке </a:t>
            </a:r>
            <a:r>
              <a:rPr lang="ru-RU" dirty="0" err="1"/>
              <a:t>чинним</a:t>
            </a:r>
            <a:r>
              <a:rPr lang="ru-RU" dirty="0"/>
              <a:t> КК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вид, строк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653136"/>
            <a:ext cx="4248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/>
              <a:t>науці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права </a:t>
            </a:r>
            <a:r>
              <a:rPr lang="ru-RU" dirty="0" err="1"/>
              <a:t>панує</a:t>
            </a:r>
            <a:r>
              <a:rPr lang="ru-RU" dirty="0"/>
              <a:t> думка про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обов'язкових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: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небезпечності</a:t>
            </a:r>
            <a:r>
              <a:rPr lang="ru-RU" dirty="0"/>
              <a:t>, </a:t>
            </a:r>
            <a:r>
              <a:rPr lang="ru-RU" dirty="0" err="1"/>
              <a:t>винності</a:t>
            </a:r>
            <a:r>
              <a:rPr lang="ru-RU" dirty="0"/>
              <a:t>, </a:t>
            </a:r>
            <a:r>
              <a:rPr lang="ru-RU" dirty="0" err="1"/>
              <a:t>протиправності</a:t>
            </a:r>
            <a:r>
              <a:rPr lang="ru-RU" dirty="0"/>
              <a:t> і </a:t>
            </a:r>
            <a:r>
              <a:rPr lang="ru-RU" dirty="0" err="1"/>
              <a:t>караності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843800"/>
            <a:ext cx="3888432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544" y="18864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тяжкості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злочини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невеликої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тяжкості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528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тяжкості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857667"/>
            <a:ext cx="1981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особливо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тяжкі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648" y="2875002"/>
            <a:ext cx="101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тяжкі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812692"/>
            <a:ext cx="2899900" cy="572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77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Злочином</a:t>
            </a:r>
            <a:r>
              <a:rPr lang="ru-RU" dirty="0"/>
              <a:t>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є </a:t>
            </a:r>
            <a:r>
              <a:rPr lang="ru-RU" dirty="0" err="1"/>
              <a:t>злочин</a:t>
            </a:r>
            <a:r>
              <a:rPr lang="ru-RU" dirty="0"/>
              <a:t>, за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передбачене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на строк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м’яке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. </a:t>
            </a:r>
            <a:r>
              <a:rPr lang="ru-RU" dirty="0" err="1"/>
              <a:t>Сюди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/>
              <a:t>, як </a:t>
            </a:r>
            <a:r>
              <a:rPr lang="ru-RU" dirty="0" err="1"/>
              <a:t>незаконне</a:t>
            </a:r>
            <a:r>
              <a:rPr lang="ru-RU" dirty="0"/>
              <a:t> </a:t>
            </a:r>
            <a:r>
              <a:rPr lang="ru-RU" dirty="0" err="1"/>
              <a:t>полювання</a:t>
            </a:r>
            <a:r>
              <a:rPr lang="ru-RU" dirty="0"/>
              <a:t> в </a:t>
            </a:r>
            <a:r>
              <a:rPr lang="ru-RU" dirty="0" err="1"/>
              <a:t>заповідниках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територіях</a:t>
            </a:r>
            <a:r>
              <a:rPr lang="ru-RU" dirty="0"/>
              <a:t> та </a:t>
            </a:r>
            <a:r>
              <a:rPr lang="ru-RU" dirty="0" err="1"/>
              <a:t>об’єктах</a:t>
            </a:r>
            <a:r>
              <a:rPr lang="ru-RU" dirty="0"/>
              <a:t> природно-</a:t>
            </a:r>
            <a:r>
              <a:rPr lang="ru-RU" dirty="0" err="1"/>
              <a:t>заповідного</a:t>
            </a:r>
            <a:r>
              <a:rPr lang="ru-RU" dirty="0"/>
              <a:t> фонду (ст. 248 КК), </a:t>
            </a:r>
            <a:r>
              <a:rPr lang="ru-RU" dirty="0" err="1"/>
              <a:t>жорстоке</a:t>
            </a:r>
            <a:r>
              <a:rPr lang="ru-RU" dirty="0"/>
              <a:t> </a:t>
            </a:r>
            <a:r>
              <a:rPr lang="ru-RU" dirty="0" err="1"/>
              <a:t>поводження</a:t>
            </a:r>
            <a:r>
              <a:rPr lang="ru-RU" dirty="0"/>
              <a:t> з </a:t>
            </a:r>
            <a:r>
              <a:rPr lang="ru-RU" dirty="0" err="1"/>
              <a:t>тваринами</a:t>
            </a:r>
            <a:r>
              <a:rPr lang="ru-RU" dirty="0"/>
              <a:t> (ст. 299 КК),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підроблення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печаток, </a:t>
            </a:r>
            <a:r>
              <a:rPr lang="ru-RU" dirty="0" err="1"/>
              <a:t>штампів</a:t>
            </a:r>
            <a:r>
              <a:rPr lang="ru-RU" dirty="0"/>
              <a:t> та </a:t>
            </a:r>
            <a:r>
              <a:rPr lang="ru-RU" dirty="0" err="1"/>
              <a:t>бланків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збут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підроблених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(ст. 358 КК).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068960"/>
            <a:ext cx="5328592" cy="354806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61" y="2158989"/>
            <a:ext cx="4388363" cy="292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20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Злочином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є </a:t>
            </a:r>
            <a:r>
              <a:rPr lang="ru-RU" dirty="0" err="1"/>
              <a:t>злочин</a:t>
            </a:r>
            <a:r>
              <a:rPr lang="ru-RU" dirty="0"/>
              <a:t>, за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передбачене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на строк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Таким </a:t>
            </a:r>
            <a:r>
              <a:rPr lang="ru-RU" dirty="0" err="1"/>
              <a:t>злочином</a:t>
            </a:r>
            <a:r>
              <a:rPr lang="ru-RU" dirty="0"/>
              <a:t> є,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крадіжка</a:t>
            </a:r>
            <a:r>
              <a:rPr lang="ru-RU" dirty="0"/>
              <a:t> – </a:t>
            </a:r>
            <a:r>
              <a:rPr lang="ru-RU" dirty="0" err="1"/>
              <a:t>таємне</a:t>
            </a:r>
            <a:r>
              <a:rPr lang="ru-RU" dirty="0"/>
              <a:t> </a:t>
            </a:r>
            <a:r>
              <a:rPr lang="ru-RU" dirty="0" err="1"/>
              <a:t>викрадення</a:t>
            </a:r>
            <a:r>
              <a:rPr lang="ru-RU" dirty="0"/>
              <a:t> чужого майна (ст. 185 КК), </a:t>
            </a:r>
            <a:r>
              <a:rPr lang="ru-RU" dirty="0" err="1"/>
              <a:t>давання</a:t>
            </a:r>
            <a:r>
              <a:rPr lang="ru-RU" dirty="0"/>
              <a:t> хабара (ст. 369), </a:t>
            </a:r>
            <a:r>
              <a:rPr lang="ru-RU" dirty="0" err="1"/>
              <a:t>ухилення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призову на </a:t>
            </a:r>
            <a:r>
              <a:rPr lang="ru-RU" dirty="0" err="1"/>
              <a:t>строкову</a:t>
            </a:r>
            <a:r>
              <a:rPr lang="ru-RU" dirty="0"/>
              <a:t> </a:t>
            </a:r>
            <a:r>
              <a:rPr lang="ru-RU" dirty="0" err="1"/>
              <a:t>військову</a:t>
            </a:r>
            <a:r>
              <a:rPr lang="ru-RU" dirty="0"/>
              <a:t> службу (ст. 335 КК).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768300"/>
            <a:ext cx="2732585" cy="37052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96124"/>
            <a:ext cx="3429000" cy="2571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93096"/>
            <a:ext cx="3456384" cy="23155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067" y="1196752"/>
            <a:ext cx="2218185" cy="29728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38" y="1491200"/>
            <a:ext cx="28575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0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7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Тяжким </a:t>
            </a:r>
            <a:r>
              <a:rPr lang="ru-RU" dirty="0" err="1"/>
              <a:t>злочином</a:t>
            </a:r>
            <a:r>
              <a:rPr lang="ru-RU" dirty="0"/>
              <a:t> є </a:t>
            </a:r>
            <a:r>
              <a:rPr lang="ru-RU" dirty="0" err="1"/>
              <a:t>злочин</a:t>
            </a:r>
            <a:r>
              <a:rPr lang="ru-RU" dirty="0"/>
              <a:t>, за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передбачене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на строк не </a:t>
            </a:r>
            <a:r>
              <a:rPr lang="ru-RU" dirty="0" err="1"/>
              <a:t>більше</a:t>
            </a:r>
            <a:r>
              <a:rPr lang="ru-RU" dirty="0"/>
              <a:t> десяти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про </a:t>
            </a:r>
            <a:r>
              <a:rPr lang="ru-RU" dirty="0" err="1"/>
              <a:t>умисне</a:t>
            </a:r>
            <a:r>
              <a:rPr lang="ru-RU" dirty="0"/>
              <a:t> </a:t>
            </a:r>
            <a:r>
              <a:rPr lang="ru-RU" dirty="0" err="1"/>
              <a:t>тяжке</a:t>
            </a:r>
            <a:r>
              <a:rPr lang="ru-RU" dirty="0"/>
              <a:t> </a:t>
            </a:r>
            <a:r>
              <a:rPr lang="ru-RU" dirty="0" err="1"/>
              <a:t>тілесне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(ст. 121 КК), контрабанду –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поза </a:t>
            </a:r>
            <a:r>
              <a:rPr lang="ru-RU" dirty="0" err="1"/>
              <a:t>митним</a:t>
            </a:r>
            <a:r>
              <a:rPr lang="ru-RU" dirty="0"/>
              <a:t> контролем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приховуванням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(ст. 201 КК).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757" y="3068960"/>
            <a:ext cx="5540723" cy="349505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74" y="1809984"/>
            <a:ext cx="3134005" cy="236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20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Особливо тяжким </a:t>
            </a:r>
            <a:r>
              <a:rPr lang="ru-RU" dirty="0" err="1"/>
              <a:t>злочином</a:t>
            </a:r>
            <a:r>
              <a:rPr lang="ru-RU" dirty="0"/>
              <a:t> є </a:t>
            </a:r>
            <a:r>
              <a:rPr lang="ru-RU" dirty="0" err="1"/>
              <a:t>злочин</a:t>
            </a:r>
            <a:r>
              <a:rPr lang="ru-RU" dirty="0"/>
              <a:t>, за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передбачене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на строк </a:t>
            </a:r>
            <a:r>
              <a:rPr lang="ru-RU" dirty="0" err="1"/>
              <a:t>понад</a:t>
            </a:r>
            <a:r>
              <a:rPr lang="ru-RU" dirty="0"/>
              <a:t> десять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. Прикладом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умисне</a:t>
            </a:r>
            <a:r>
              <a:rPr lang="ru-RU" dirty="0"/>
              <a:t> </a:t>
            </a:r>
            <a:r>
              <a:rPr lang="ru-RU" dirty="0" err="1"/>
              <a:t>вбивство</a:t>
            </a:r>
            <a:r>
              <a:rPr lang="ru-RU" dirty="0"/>
              <a:t> (ст. 115 КК)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озброєної</a:t>
            </a:r>
            <a:r>
              <a:rPr lang="ru-RU" dirty="0"/>
              <a:t> банди з метою нападу на </a:t>
            </a:r>
            <a:r>
              <a:rPr lang="ru-RU" dirty="0" err="1"/>
              <a:t>підприємства</a:t>
            </a:r>
            <a:r>
              <a:rPr lang="ru-RU" dirty="0"/>
              <a:t>, установи,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на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(ст. 257 КК).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49" y="1548874"/>
            <a:ext cx="4160462" cy="28803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501008"/>
            <a:ext cx="4543400" cy="302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377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9383" y="243662"/>
            <a:ext cx="81870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>
                <a:latin typeface="Times New Roman" pitchFamily="18" charset="0"/>
                <a:cs typeface="Times New Roman" pitchFamily="18" charset="0"/>
              </a:rPr>
              <a:t>завершеності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>
                <a:latin typeface="Times New Roman" pitchFamily="18" charset="0"/>
                <a:cs typeface="Times New Roman" pitchFamily="18" charset="0"/>
              </a:rPr>
              <a:t>злочини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 на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7" y="1021769"/>
            <a:ext cx="1077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закінчені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1021769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незакінчені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9383" y="1933383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Закінченим</a:t>
            </a:r>
            <a:r>
              <a:rPr lang="ru-RU" dirty="0"/>
              <a:t> </a:t>
            </a:r>
            <a:r>
              <a:rPr lang="ru-RU" dirty="0" err="1"/>
              <a:t>злочином</a:t>
            </a:r>
            <a:r>
              <a:rPr lang="ru-RU" dirty="0"/>
              <a:t>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, яке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складу </a:t>
            </a:r>
            <a:r>
              <a:rPr lang="ru-RU" dirty="0" err="1"/>
              <a:t>злочину</a:t>
            </a:r>
            <a:r>
              <a:rPr lang="ru-RU" dirty="0"/>
              <a:t>, </a:t>
            </a:r>
            <a:r>
              <a:rPr lang="ru-RU" dirty="0" err="1"/>
              <a:t>передбаченого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</a:t>
            </a:r>
            <a:r>
              <a:rPr lang="ru-RU" dirty="0" err="1"/>
              <a:t>Кримінального</a:t>
            </a:r>
            <a:r>
              <a:rPr lang="ru-RU" dirty="0"/>
              <a:t> Кодексу.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1933382"/>
            <a:ext cx="2213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Незакінченим</a:t>
            </a:r>
            <a:r>
              <a:rPr lang="ru-RU" dirty="0"/>
              <a:t> </a:t>
            </a:r>
            <a:r>
              <a:rPr lang="ru-RU" dirty="0" err="1"/>
              <a:t>злочином</a:t>
            </a:r>
            <a:r>
              <a:rPr lang="ru-RU" dirty="0"/>
              <a:t> є </a:t>
            </a:r>
            <a:r>
              <a:rPr lang="ru-RU" dirty="0" err="1"/>
              <a:t>готування</a:t>
            </a:r>
            <a:r>
              <a:rPr lang="ru-RU" dirty="0"/>
              <a:t> до </a:t>
            </a:r>
            <a:r>
              <a:rPr lang="ru-RU" dirty="0" err="1"/>
              <a:t>злочину</a:t>
            </a:r>
            <a:r>
              <a:rPr lang="ru-RU" dirty="0"/>
              <a:t> та замах на </a:t>
            </a:r>
            <a:r>
              <a:rPr lang="ru-RU" dirty="0" err="1"/>
              <a:t>злочин</a:t>
            </a:r>
            <a:r>
              <a:rPr lang="ru-RU" dirty="0"/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625790"/>
            <a:ext cx="2677380" cy="356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637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63</TotalTime>
  <Words>527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Паркет</vt:lpstr>
      <vt:lpstr>Злочини </vt:lpstr>
      <vt:lpstr>Поняття злочину та його ознаки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Презентацію підготувала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6</cp:revision>
  <dcterms:created xsi:type="dcterms:W3CDTF">2013-04-27T05:30:27Z</dcterms:created>
  <dcterms:modified xsi:type="dcterms:W3CDTF">2013-04-27T06:44:39Z</dcterms:modified>
</cp:coreProperties>
</file>