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D82196A-675E-4610-A69B-23C325D4E046}" type="datetimeFigureOut">
              <a:rPr lang="ru-RU" smtClean="0"/>
              <a:pPr/>
              <a:t>28.10.2012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6F22D-73CF-427B-8B9D-ED83A9A44D7B}"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D82196A-675E-4610-A69B-23C325D4E046}" type="datetimeFigureOut">
              <a:rPr lang="ru-RU" smtClean="0"/>
              <a:pPr/>
              <a:t>28.10.2012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6F22D-73CF-427B-8B9D-ED83A9A44D7B}"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D82196A-675E-4610-A69B-23C325D4E046}" type="datetimeFigureOut">
              <a:rPr lang="ru-RU" smtClean="0"/>
              <a:pPr/>
              <a:t>28.10.2012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6F22D-73CF-427B-8B9D-ED83A9A44D7B}"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D82196A-675E-4610-A69B-23C325D4E046}" type="datetimeFigureOut">
              <a:rPr lang="ru-RU" smtClean="0"/>
              <a:pPr/>
              <a:t>28.10.2012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6F22D-73CF-427B-8B9D-ED83A9A44D7B}"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D82196A-675E-4610-A69B-23C325D4E046}" type="datetimeFigureOut">
              <a:rPr lang="ru-RU" smtClean="0"/>
              <a:pPr/>
              <a:t>28.10.2012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6F22D-73CF-427B-8B9D-ED83A9A44D7B}"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D82196A-675E-4610-A69B-23C325D4E046}" type="datetimeFigureOut">
              <a:rPr lang="ru-RU" smtClean="0"/>
              <a:pPr/>
              <a:t>28.10.2012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6F22D-73CF-427B-8B9D-ED83A9A44D7B}"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D82196A-675E-4610-A69B-23C325D4E046}" type="datetimeFigureOut">
              <a:rPr lang="ru-RU" smtClean="0"/>
              <a:pPr/>
              <a:t>28.10.2012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DD6F22D-73CF-427B-8B9D-ED83A9A44D7B}"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D82196A-675E-4610-A69B-23C325D4E046}" type="datetimeFigureOut">
              <a:rPr lang="ru-RU" smtClean="0"/>
              <a:pPr/>
              <a:t>28.10.2012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DD6F22D-73CF-427B-8B9D-ED83A9A44D7B}"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82196A-675E-4610-A69B-23C325D4E046}" type="datetimeFigureOut">
              <a:rPr lang="ru-RU" smtClean="0"/>
              <a:pPr/>
              <a:t>28.10.2012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DD6F22D-73CF-427B-8B9D-ED83A9A44D7B}"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D82196A-675E-4610-A69B-23C325D4E046}" type="datetimeFigureOut">
              <a:rPr lang="ru-RU" smtClean="0"/>
              <a:pPr/>
              <a:t>28.10.2012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6F22D-73CF-427B-8B9D-ED83A9A44D7B}"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D82196A-675E-4610-A69B-23C325D4E046}" type="datetimeFigureOut">
              <a:rPr lang="ru-RU" smtClean="0"/>
              <a:pPr/>
              <a:t>28.10.2012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6F22D-73CF-427B-8B9D-ED83A9A44D7B}"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D82196A-675E-4610-A69B-23C325D4E046}" type="datetimeFigureOut">
              <a:rPr lang="ru-RU" smtClean="0"/>
              <a:pPr/>
              <a:t>28.10.2012</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DD6F22D-73CF-427B-8B9D-ED83A9A44D7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12.jpeg"/><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dirty="0"/>
          </a:p>
        </p:txBody>
      </p:sp>
      <p:sp>
        <p:nvSpPr>
          <p:cNvPr id="2" name="Заголовок 1"/>
          <p:cNvSpPr>
            <a:spLocks noGrp="1"/>
          </p:cNvSpPr>
          <p:nvPr>
            <p:ph type="ctrTitle"/>
          </p:nvPr>
        </p:nvSpPr>
        <p:spPr>
          <a:xfrm>
            <a:off x="0" y="1196752"/>
            <a:ext cx="9144000" cy="1728192"/>
          </a:xfrm>
        </p:spPr>
        <p:txBody>
          <a:bodyPr/>
          <a:lstStyle/>
          <a:p>
            <a:pPr marL="182880" indent="0">
              <a:buNone/>
            </a:pPr>
            <a:r>
              <a:rPr lang="en-US" sz="9600" dirty="0" smtClean="0">
                <a:effectLst/>
              </a:rPr>
              <a:t>Club of English</a:t>
            </a:r>
            <a:r>
              <a:rPr lang="en-US" sz="6600" dirty="0" smtClean="0">
                <a:effectLst/>
              </a:rPr>
              <a:t/>
            </a:r>
            <a:br>
              <a:rPr lang="en-US" sz="6600" dirty="0" smtClean="0">
                <a:effectLst/>
              </a:rPr>
            </a:br>
            <a:endParaRPr lang="ru-RU" sz="6600" dirty="0"/>
          </a:p>
        </p:txBody>
      </p:sp>
    </p:spTree>
    <p:extLst>
      <p:ext uri="{BB962C8B-B14F-4D97-AF65-F5344CB8AC3E}">
        <p14:creationId xmlns:p14="http://schemas.microsoft.com/office/powerpoint/2010/main" xmlns="" val="3730631435"/>
      </p:ext>
    </p:extLst>
  </p:cSld>
  <p:clrMapOvr>
    <a:masterClrMapping/>
  </p:clrMapOvr>
  <mc:AlternateContent xmlns:mc="http://schemas.openxmlformats.org/markup-compatibility/2006">
    <mc:Choice xmlns:p14="http://schemas.microsoft.com/office/powerpoint/2010/main" xmlns="" Requires="p14">
      <p:transition spd="slow" p14:dur="3000">
        <p:wipe/>
      </p:transition>
    </mc:Choice>
    <mc:Fallback>
      <p:transition spd="slow">
        <p:wip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3" name="Таблица 2"/>
          <p:cNvGraphicFramePr>
            <a:graphicFrameLocks noGrp="1"/>
          </p:cNvGraphicFramePr>
          <p:nvPr>
            <p:extLst>
              <p:ext uri="{D42A27DB-BD31-4B8C-83A1-F6EECF244321}">
                <p14:modId xmlns:p14="http://schemas.microsoft.com/office/powerpoint/2010/main" xmlns="" val="1639181564"/>
              </p:ext>
            </p:extLst>
          </p:nvPr>
        </p:nvGraphicFramePr>
        <p:xfrm>
          <a:off x="755576" y="908720"/>
          <a:ext cx="7848872" cy="5328592"/>
        </p:xfrm>
        <a:graphic>
          <a:graphicData uri="http://schemas.openxmlformats.org/drawingml/2006/table">
            <a:tbl>
              <a:tblPr>
                <a:tableStyleId>{69C7853C-536D-4A76-A0AE-DD22124D55A5}</a:tableStyleId>
              </a:tblPr>
              <a:tblGrid>
                <a:gridCol w="2366646"/>
                <a:gridCol w="5482226"/>
              </a:tblGrid>
              <a:tr h="2664296">
                <a:tc>
                  <a:txBody>
                    <a:bodyPr/>
                    <a:lstStyle/>
                    <a:p>
                      <a:pPr algn="just"/>
                      <a:r>
                        <a:rPr lang="en-US" sz="2400" kern="1200" dirty="0" smtClean="0">
                          <a:effectLst/>
                        </a:rPr>
                        <a:t>In the school.</a:t>
                      </a:r>
                      <a:endParaRPr lang="ru-RU"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In school, we can offer cards with photos, music, videos, books in English. All of this will help us to improve our knowledge of the English language.</a:t>
                      </a:r>
                    </a:p>
                    <a:p>
                      <a:endParaRPr lang="ru-RU" sz="2400" dirty="0"/>
                    </a:p>
                  </a:txBody>
                  <a:tcPr/>
                </a:tc>
              </a:tr>
              <a:tr h="2664296">
                <a:tc>
                  <a:txBody>
                    <a:bodyPr/>
                    <a:lstStyle/>
                    <a:p>
                      <a:r>
                        <a:rPr lang="en-US" sz="2400" kern="1200" dirty="0" smtClean="0">
                          <a:effectLst/>
                        </a:rPr>
                        <a:t>Outside of school.</a:t>
                      </a:r>
                      <a:endParaRPr lang="ru-RU" sz="2400" dirty="0"/>
                    </a:p>
                  </a:txBody>
                  <a:tcPr/>
                </a:tc>
                <a:tc>
                  <a:txBody>
                    <a:bodyPr/>
                    <a:lstStyle/>
                    <a:p>
                      <a:r>
                        <a:rPr lang="en-US" sz="2400" kern="1200" dirty="0" smtClean="0">
                          <a:effectLst/>
                        </a:rPr>
                        <a:t>Outside of school every one of us can listen to music, watch videos, movies, read books in English. It is due to this all of the things replenished our vocabulary and improving English.</a:t>
                      </a:r>
                      <a:endParaRPr lang="ru-RU" sz="2400" dirty="0"/>
                    </a:p>
                  </a:txBody>
                  <a:tcPr/>
                </a:tc>
              </a:tr>
            </a:tbl>
          </a:graphicData>
        </a:graphic>
      </p:graphicFrame>
    </p:spTree>
    <p:extLst>
      <p:ext uri="{BB962C8B-B14F-4D97-AF65-F5344CB8AC3E}">
        <p14:creationId xmlns:p14="http://schemas.microsoft.com/office/powerpoint/2010/main" xmlns="" val="3084459364"/>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Home\Desktop\англ\E9B3x590y590.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8032" y="0"/>
            <a:ext cx="4573420" cy="3744000"/>
          </a:xfrm>
          <a:prstGeom prst="rect">
            <a:avLst/>
          </a:prstGeom>
          <a:noFill/>
          <a:extLst>
            <a:ext uri="{909E8E84-426E-40DD-AFC4-6F175D3DCCD1}">
              <a14:hiddenFill xmlns:a14="http://schemas.microsoft.com/office/drawing/2010/main" xmlns="">
                <a:solidFill>
                  <a:srgbClr val="FFFFFF"/>
                </a:solidFill>
              </a14:hiddenFill>
            </a:ext>
          </a:extLst>
        </p:spPr>
      </p:pic>
      <p:pic>
        <p:nvPicPr>
          <p:cNvPr id="8196" name="Picture 4" descr="C:\Users\Home\Desktop\англ\stock-photo-photo-of-confident-business-people-looking-at-laptop-monitor-while-woman-pointing-at-it-with-two-3519480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63547" y="3494906"/>
            <a:ext cx="4812509" cy="3385720"/>
          </a:xfrm>
          <a:prstGeom prst="rect">
            <a:avLst/>
          </a:prstGeom>
          <a:noFill/>
          <a:extLst>
            <a:ext uri="{909E8E84-426E-40DD-AFC4-6F175D3DCCD1}">
              <a14:hiddenFill xmlns:a14="http://schemas.microsoft.com/office/drawing/2010/main" xmlns="">
                <a:solidFill>
                  <a:srgbClr val="FFFFFF"/>
                </a:solidFill>
              </a14:hiddenFill>
            </a:ext>
          </a:extLst>
        </p:spPr>
      </p:pic>
      <p:pic>
        <p:nvPicPr>
          <p:cNvPr id="8195" name="Picture 3" descr="C:\Users\Home\Desktop\англ\ebook.jpg"/>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t="3293"/>
          <a:stretch/>
        </p:blipFill>
        <p:spPr bwMode="auto">
          <a:xfrm>
            <a:off x="4781596" y="0"/>
            <a:ext cx="4104000" cy="3902729"/>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p:txBody>
          <a:bodyPr/>
          <a:lstStyle/>
          <a:p>
            <a:endParaRPr lang="ru-RU" dirty="0"/>
          </a:p>
        </p:txBody>
      </p:sp>
      <p:pic>
        <p:nvPicPr>
          <p:cNvPr id="8197" name="Picture 5" descr="C:\Users\Home\Desktop\англ\е.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076056" y="3438000"/>
            <a:ext cx="3838675" cy="3420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02107064"/>
      </p:ext>
    </p:extLst>
  </p:cSld>
  <p:clrMapOvr>
    <a:masterClrMapping/>
  </p:clrMapOvr>
  <mc:AlternateContent xmlns:mc="http://schemas.openxmlformats.org/markup-compatibility/2006">
    <mc:Choice xmlns:p14="http://schemas.microsoft.com/office/powerpoint/2010/main" xmlns="" Requires="p14">
      <p:transition spd="slow" p14:dur="30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1000" fill="hold"/>
                                        <p:tgtEl>
                                          <p:spTgt spid="8194"/>
                                        </p:tgtEl>
                                        <p:attrNameLst>
                                          <p:attrName>ppt_x</p:attrName>
                                        </p:attrNameLst>
                                      </p:cBhvr>
                                      <p:tavLst>
                                        <p:tav tm="0">
                                          <p:val>
                                            <p:strVal val="0-#ppt_w/2"/>
                                          </p:val>
                                        </p:tav>
                                        <p:tav tm="100000">
                                          <p:val>
                                            <p:strVal val="#ppt_x"/>
                                          </p:val>
                                        </p:tav>
                                      </p:tavLst>
                                    </p:anim>
                                    <p:anim calcmode="lin" valueType="num">
                                      <p:cBhvr additive="base">
                                        <p:cTn id="8" dur="1000" fill="hold"/>
                                        <p:tgtEl>
                                          <p:spTgt spid="819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1000" fill="hold"/>
                                        <p:tgtEl>
                                          <p:spTgt spid="8195"/>
                                        </p:tgtEl>
                                        <p:attrNameLst>
                                          <p:attrName>ppt_x</p:attrName>
                                        </p:attrNameLst>
                                      </p:cBhvr>
                                      <p:tavLst>
                                        <p:tav tm="0">
                                          <p:val>
                                            <p:strVal val="1+#ppt_w/2"/>
                                          </p:val>
                                        </p:tav>
                                        <p:tav tm="100000">
                                          <p:val>
                                            <p:strVal val="#ppt_x"/>
                                          </p:val>
                                        </p:tav>
                                      </p:tavLst>
                                    </p:anim>
                                    <p:anim calcmode="lin" valueType="num">
                                      <p:cBhvr additive="base">
                                        <p:cTn id="14" dur="1000" fill="hold"/>
                                        <p:tgtEl>
                                          <p:spTgt spid="819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8196"/>
                                        </p:tgtEl>
                                        <p:attrNameLst>
                                          <p:attrName>style.visibility</p:attrName>
                                        </p:attrNameLst>
                                      </p:cBhvr>
                                      <p:to>
                                        <p:strVal val="visible"/>
                                      </p:to>
                                    </p:set>
                                    <p:anim calcmode="lin" valueType="num">
                                      <p:cBhvr additive="base">
                                        <p:cTn id="19" dur="1000" fill="hold"/>
                                        <p:tgtEl>
                                          <p:spTgt spid="8196"/>
                                        </p:tgtEl>
                                        <p:attrNameLst>
                                          <p:attrName>ppt_x</p:attrName>
                                        </p:attrNameLst>
                                      </p:cBhvr>
                                      <p:tavLst>
                                        <p:tav tm="0">
                                          <p:val>
                                            <p:strVal val="0-#ppt_w/2"/>
                                          </p:val>
                                        </p:tav>
                                        <p:tav tm="100000">
                                          <p:val>
                                            <p:strVal val="#ppt_x"/>
                                          </p:val>
                                        </p:tav>
                                      </p:tavLst>
                                    </p:anim>
                                    <p:anim calcmode="lin" valueType="num">
                                      <p:cBhvr additive="base">
                                        <p:cTn id="20" dur="1000" fill="hold"/>
                                        <p:tgtEl>
                                          <p:spTgt spid="819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childTnLst>
                                    <p:set>
                                      <p:cBhvr>
                                        <p:cTn id="24" dur="1" fill="hold">
                                          <p:stCondLst>
                                            <p:cond delay="0"/>
                                          </p:stCondLst>
                                        </p:cTn>
                                        <p:tgtEl>
                                          <p:spTgt spid="8197"/>
                                        </p:tgtEl>
                                        <p:attrNameLst>
                                          <p:attrName>style.visibility</p:attrName>
                                        </p:attrNameLst>
                                      </p:cBhvr>
                                      <p:to>
                                        <p:strVal val="visible"/>
                                      </p:to>
                                    </p:set>
                                    <p:anim calcmode="lin" valueType="num">
                                      <p:cBhvr additive="base">
                                        <p:cTn id="25" dur="1000" fill="hold"/>
                                        <p:tgtEl>
                                          <p:spTgt spid="8197"/>
                                        </p:tgtEl>
                                        <p:attrNameLst>
                                          <p:attrName>ppt_x</p:attrName>
                                        </p:attrNameLst>
                                      </p:cBhvr>
                                      <p:tavLst>
                                        <p:tav tm="0">
                                          <p:val>
                                            <p:strVal val="1+#ppt_w/2"/>
                                          </p:val>
                                        </p:tav>
                                        <p:tav tm="100000">
                                          <p:val>
                                            <p:strVal val="#ppt_x"/>
                                          </p:val>
                                        </p:tav>
                                      </p:tavLst>
                                    </p:anim>
                                    <p:anim calcmode="lin" valueType="num">
                                      <p:cBhvr additive="base">
                                        <p:cTn id="26" dur="1000" fill="hold"/>
                                        <p:tgtEl>
                                          <p:spTgt spid="81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07288" cy="5170586"/>
          </a:xfrm>
        </p:spPr>
        <p:txBody>
          <a:bodyPr>
            <a:normAutofit fontScale="90000"/>
          </a:bodyPr>
          <a:lstStyle/>
          <a:p>
            <a:r>
              <a:rPr lang="en-US" sz="7200" dirty="0" smtClean="0">
                <a:effectLst/>
              </a:rPr>
              <a:t>Presentation was prepared by </a:t>
            </a:r>
            <a:r>
              <a:rPr lang="en-US" sz="7200" dirty="0" err="1" smtClean="0">
                <a:effectLst/>
              </a:rPr>
              <a:t>Danil’chenko</a:t>
            </a:r>
            <a:r>
              <a:rPr lang="en-US" sz="7200" dirty="0" smtClean="0">
                <a:effectLst/>
              </a:rPr>
              <a:t> </a:t>
            </a:r>
            <a:r>
              <a:rPr lang="en-US" sz="7200" dirty="0" err="1" smtClean="0">
                <a:effectLst/>
              </a:rPr>
              <a:t>Vlada</a:t>
            </a:r>
            <a:r>
              <a:rPr lang="en-US" dirty="0" smtClean="0">
                <a:effectLst/>
              </a:rPr>
              <a:t/>
            </a:r>
            <a:br>
              <a:rPr lang="en-US" dirty="0" smtClean="0">
                <a:effectLst/>
              </a:rPr>
            </a:br>
            <a:endParaRPr lang="ru-RU" dirty="0"/>
          </a:p>
        </p:txBody>
      </p:sp>
    </p:spTree>
    <p:extLst>
      <p:ext uri="{BB962C8B-B14F-4D97-AF65-F5344CB8AC3E}">
        <p14:creationId xmlns:p14="http://schemas.microsoft.com/office/powerpoint/2010/main" xmlns="" val="149314551"/>
      </p:ext>
    </p:extLst>
  </p:cSld>
  <p:clrMapOvr>
    <a:masterClrMapping/>
  </p:clrMapOvr>
  <mc:AlternateContent xmlns:mc="http://schemas.openxmlformats.org/markup-compatibility/2006">
    <mc:Choice xmlns:p14="http://schemas.microsoft.com/office/powerpoint/2010/main" xmlns="" Requires="p14">
      <p:transition spd="slow" p14:dur="3000">
        <p14:flip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0" y="476672"/>
            <a:ext cx="9144000" cy="1512168"/>
          </a:xfrm>
        </p:spPr>
        <p:txBody>
          <a:bodyPr>
            <a:normAutofit fontScale="90000"/>
          </a:bodyPr>
          <a:lstStyle/>
          <a:p>
            <a:pPr marL="0" indent="0">
              <a:buNone/>
            </a:pPr>
            <a:r>
              <a:rPr lang="en-US" dirty="0" smtClean="0"/>
              <a:t>I would like to make a club of the English language.</a:t>
            </a:r>
            <a:br>
              <a:rPr lang="en-US" dirty="0" smtClean="0"/>
            </a:br>
            <a:r>
              <a:rPr lang="en-US" dirty="0" smtClean="0"/>
              <a:t> There could walk all the students and teachers of our school, and their relatives.</a:t>
            </a:r>
            <a:endParaRPr lang="ru-RU" dirty="0"/>
          </a:p>
        </p:txBody>
      </p:sp>
      <p:pic>
        <p:nvPicPr>
          <p:cNvPr id="1028" name="Picture 4" descr="C:\Users\Home\Desktop\англ\x_56b956c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560" y="4365105"/>
            <a:ext cx="3708000" cy="24720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Home\Desktop\англ\2455689-portrait-of-woman-and-man-concluding-a-bargain-at-business-meeting.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788024" y="4365105"/>
            <a:ext cx="3706252" cy="24928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64761531"/>
      </p:ext>
    </p:extLst>
  </p:cSld>
  <p:clrMapOvr>
    <a:masterClrMapping/>
  </p:clrMapOvr>
  <mc:AlternateContent xmlns:mc="http://schemas.openxmlformats.org/markup-compatibility/2006">
    <mc:Choice xmlns:p14="http://schemas.microsoft.com/office/powerpoint/2010/main" xmlns="" Requires="p14">
      <p:transition spd="slow" p14:dur="30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wipe(left)">
                                      <p:cBhvr>
                                        <p:cTn id="7" dur="500"/>
                                        <p:tgtEl>
                                          <p:spTgt spid="10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029"/>
                                        </p:tgtEl>
                                        <p:attrNameLst>
                                          <p:attrName>style.visibility</p:attrName>
                                        </p:attrNameLst>
                                      </p:cBhvr>
                                      <p:to>
                                        <p:strVal val="visible"/>
                                      </p:to>
                                    </p:set>
                                    <p:animEffect transition="in" filter="wipe(right)">
                                      <p:cBhvr>
                                        <p:cTn id="12"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661248"/>
          </a:xfrm>
        </p:spPr>
        <p:txBody>
          <a:bodyPr>
            <a:normAutofit fontScale="90000"/>
          </a:bodyPr>
          <a:lstStyle/>
          <a:p>
            <a:pPr marL="0" indent="0">
              <a:buNone/>
            </a:pPr>
            <a:r>
              <a:rPr lang="en-US" dirty="0" smtClean="0"/>
              <a:t>I think that first of all it is necessary to divide all the levels of education (someone knows better, and someone worse). Who knows English well, they could just come and communicate in the English language, improve their speech, their pronunciation, and they can also help those pupils who is worse-know Russian.</a:t>
            </a:r>
            <a:br>
              <a:rPr lang="en-US" dirty="0" smtClean="0"/>
            </a:br>
            <a:endParaRPr lang="ru-RU" dirty="0"/>
          </a:p>
        </p:txBody>
      </p:sp>
    </p:spTree>
    <p:extLst>
      <p:ext uri="{BB962C8B-B14F-4D97-AF65-F5344CB8AC3E}">
        <p14:creationId xmlns:p14="http://schemas.microsoft.com/office/powerpoint/2010/main" xmlns="" val="3443946445"/>
      </p:ext>
    </p:extLst>
  </p:cSld>
  <p:clrMapOvr>
    <a:masterClrMapping/>
  </p:clrMapOvr>
  <mc:AlternateContent xmlns:mc="http://schemas.openxmlformats.org/markup-compatibility/2006">
    <mc:Choice xmlns:p14="http://schemas.microsoft.com/office/powerpoint/2010/main" xmlns="" Requires="p14">
      <p:transition spd="slow" p14:dur="30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descr="C:\Users\Home\Desktop\англ\image1298908374.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05" y="-1"/>
            <a:ext cx="5087045" cy="3384000"/>
          </a:xfrm>
          <a:prstGeom prst="rect">
            <a:avLst/>
          </a:prstGeom>
          <a:noFill/>
          <a:extLst>
            <a:ext uri="{909E8E84-426E-40DD-AFC4-6F175D3DCCD1}">
              <a14:hiddenFill xmlns:a14="http://schemas.microsoft.com/office/drawing/2010/main" xmlns="">
                <a:solidFill>
                  <a:srgbClr val="FFFFFF"/>
                </a:solidFill>
              </a14:hiddenFill>
            </a:ext>
          </a:extLst>
        </p:spPr>
      </p:pic>
      <p:pic>
        <p:nvPicPr>
          <p:cNvPr id="2051" name="Picture 3" descr="C:\Users\Home\Desktop\англ\i.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558000" y="3438000"/>
            <a:ext cx="5586000" cy="3420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95751700"/>
      </p:ext>
    </p:extLst>
  </p:cSld>
  <p:clrMapOvr>
    <a:masterClrMapping/>
  </p:clrMapOvr>
  <mc:AlternateContent xmlns:mc="http://schemas.openxmlformats.org/markup-compatibility/2006">
    <mc:Choice xmlns:p14="http://schemas.microsoft.com/office/powerpoint/2010/main" xmlns="" Requires="p14">
      <p:transition spd="slow" p14:dur="3000">
        <p:pull/>
      </p:transition>
    </mc:Choice>
    <mc:Fallback>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8)">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2" fill="hold" nodeType="clickEffect">
                                  <p:stCondLst>
                                    <p:cond delay="0"/>
                                  </p:stCondLst>
                                  <p:childTnLst>
                                    <p:set>
                                      <p:cBhvr>
                                        <p:cTn id="11" dur="1" fill="hold">
                                          <p:stCondLst>
                                            <p:cond delay="0"/>
                                          </p:stCondLst>
                                        </p:cTn>
                                        <p:tgtEl>
                                          <p:spTgt spid="2051"/>
                                        </p:tgtEl>
                                        <p:attrNameLst>
                                          <p:attrName>style.visibility</p:attrName>
                                        </p:attrNameLst>
                                      </p:cBhvr>
                                      <p:to>
                                        <p:strVal val="visible"/>
                                      </p:to>
                                    </p:set>
                                    <p:animEffect transition="in" filter="wheel(2)">
                                      <p:cBhvr>
                                        <p:cTn id="12" dur="2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733256"/>
          </a:xfrm>
        </p:spPr>
        <p:txBody>
          <a:bodyPr>
            <a:normAutofit/>
          </a:bodyPr>
          <a:lstStyle/>
          <a:p>
            <a:pPr marL="0" indent="0">
              <a:buNone/>
            </a:pPr>
            <a:r>
              <a:rPr lang="en-US" dirty="0" smtClean="0"/>
              <a:t>Of course, each member of the club may make changes such as: getting the music, video, photos, and etc. The aim of the club is to study and improvement of knowledge of the English language.</a:t>
            </a:r>
            <a:endParaRPr lang="ru-RU" dirty="0"/>
          </a:p>
        </p:txBody>
      </p:sp>
    </p:spTree>
    <p:extLst>
      <p:ext uri="{BB962C8B-B14F-4D97-AF65-F5344CB8AC3E}">
        <p14:creationId xmlns:p14="http://schemas.microsoft.com/office/powerpoint/2010/main" xmlns="" val="2147810310"/>
      </p:ext>
    </p:extLst>
  </p:cSld>
  <p:clrMapOvr>
    <a:masterClrMapping/>
  </p:clrMapOvr>
  <mc:AlternateContent xmlns:mc="http://schemas.openxmlformats.org/markup-compatibility/2006">
    <mc:Choice xmlns:p14="http://schemas.microsoft.com/office/powerpoint/2010/main" xmlns="" Requires="p14">
      <p:transition spd="slow" p14:dur="3000">
        <p14:flash/>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074" name="Picture 2" descr="C:\Users\Home\Desktop\англ\E9B3x590y590.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7584" y="476672"/>
            <a:ext cx="7476607" cy="612068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28399115"/>
      </p:ext>
    </p:extLst>
  </p:cSld>
  <p:clrMapOvr>
    <a:masterClrMapping/>
  </p:clrMapOvr>
  <mc:AlternateContent xmlns:mc="http://schemas.openxmlformats.org/markup-compatibility/2006">
    <mc:Choice xmlns:p14="http://schemas.microsoft.com/office/powerpoint/2010/main" xmlns="" Requires="p14">
      <p:transition spd="slow" p14:dur="30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9036496" cy="2411760"/>
          </a:xfrm>
        </p:spPr>
        <p:txBody>
          <a:bodyPr>
            <a:normAutofit fontScale="90000"/>
          </a:bodyPr>
          <a:lstStyle/>
          <a:p>
            <a:pPr marL="0" indent="0">
              <a:buNone/>
            </a:pPr>
            <a:r>
              <a:rPr lang="en-US" dirty="0"/>
              <a:t>We will also bring foreigners to us in the group, it's one thing to talk among themselves, but it is another thing to a foreigner. He may also give a lot of advice for studying a foreign language.</a:t>
            </a:r>
            <a:endParaRPr lang="ru-RU" dirty="0"/>
          </a:p>
        </p:txBody>
      </p:sp>
      <p:pic>
        <p:nvPicPr>
          <p:cNvPr id="4098" name="Picture 2" descr="C:\Users\Home\Desktop\англ\13062012_2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3717032"/>
            <a:ext cx="4850914" cy="314096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15153584"/>
      </p:ext>
    </p:extLst>
  </p:cSld>
  <p:clrMapOvr>
    <a:masterClrMapping/>
  </p:clrMapOvr>
  <mc:AlternateContent xmlns:mc="http://schemas.openxmlformats.org/markup-compatibility/2006">
    <mc:Choice xmlns:p14="http://schemas.microsoft.com/office/powerpoint/2010/main" xmlns="" Requires="p14">
      <p:transition spd="slow" p14:dur="30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arn(inVertical)">
                                      <p:cBhvr>
                                        <p:cTn id="7" dur="1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501008"/>
          </a:xfrm>
        </p:spPr>
        <p:txBody>
          <a:bodyPr>
            <a:normAutofit fontScale="90000"/>
          </a:bodyPr>
          <a:lstStyle/>
          <a:p>
            <a:pPr marL="0" indent="0">
              <a:buNone/>
            </a:pPr>
            <a:r>
              <a:rPr lang="en-US" dirty="0" smtClean="0"/>
              <a:t>And who wants to, can communicate with a foreigner on Skype and share their experiences with other participants of the club.</a:t>
            </a:r>
            <a:endParaRPr lang="ru-RU" dirty="0"/>
          </a:p>
        </p:txBody>
      </p:sp>
      <p:pic>
        <p:nvPicPr>
          <p:cNvPr id="5122" name="Picture 2" descr="C:\Users\Home\Desktop\англ\5052377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01" y="4144711"/>
            <a:ext cx="4300713" cy="2700000"/>
          </a:xfrm>
          <a:prstGeom prst="rect">
            <a:avLst/>
          </a:prstGeom>
          <a:noFill/>
          <a:extLst>
            <a:ext uri="{909E8E84-426E-40DD-AFC4-6F175D3DCCD1}">
              <a14:hiddenFill xmlns:a14="http://schemas.microsoft.com/office/drawing/2010/main" xmlns="">
                <a:solidFill>
                  <a:srgbClr val="FFFFFF"/>
                </a:solidFill>
              </a14:hiddenFill>
            </a:ext>
          </a:extLst>
        </p:spPr>
      </p:pic>
      <p:pic>
        <p:nvPicPr>
          <p:cNvPr id="5123" name="Picture 3" descr="C:\Users\Home\Desktop\англ\рек.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66156" y="4216711"/>
            <a:ext cx="4677844" cy="262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64634505"/>
      </p:ext>
    </p:extLst>
  </p:cSld>
  <p:clrMapOvr>
    <a:masterClrMapping/>
  </p:clrMapOvr>
  <mc:AlternateContent xmlns:mc="http://schemas.openxmlformats.org/markup-compatibility/2006">
    <mc:Choice xmlns:p14="http://schemas.microsoft.com/office/powerpoint/2010/main" xmlns="" Requires="p14">
      <p:transition spd="slow" p14:dur="30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anim calcmode="lin" valueType="num">
                                      <p:cBhvr>
                                        <p:cTn id="8" dur="1000" fill="hold"/>
                                        <p:tgtEl>
                                          <p:spTgt spid="5122"/>
                                        </p:tgtEl>
                                        <p:attrNameLst>
                                          <p:attrName>ppt_x</p:attrName>
                                        </p:attrNameLst>
                                      </p:cBhvr>
                                      <p:tavLst>
                                        <p:tav tm="0">
                                          <p:val>
                                            <p:strVal val="#ppt_x"/>
                                          </p:val>
                                        </p:tav>
                                        <p:tav tm="100000">
                                          <p:val>
                                            <p:strVal val="#ppt_x"/>
                                          </p:val>
                                        </p:tav>
                                      </p:tavLst>
                                    </p:anim>
                                    <p:anim calcmode="lin" valueType="num">
                                      <p:cBhvr>
                                        <p:cTn id="9"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123"/>
                                        </p:tgtEl>
                                        <p:attrNameLst>
                                          <p:attrName>style.visibility</p:attrName>
                                        </p:attrNameLst>
                                      </p:cBhvr>
                                      <p:to>
                                        <p:strVal val="visible"/>
                                      </p:to>
                                    </p:set>
                                    <p:animEffect transition="in" filter="fade">
                                      <p:cBhvr>
                                        <p:cTn id="14" dur="1000"/>
                                        <p:tgtEl>
                                          <p:spTgt spid="5123"/>
                                        </p:tgtEl>
                                      </p:cBhvr>
                                    </p:animEffect>
                                    <p:anim calcmode="lin" valueType="num">
                                      <p:cBhvr>
                                        <p:cTn id="15" dur="1000" fill="hold"/>
                                        <p:tgtEl>
                                          <p:spTgt spid="5123"/>
                                        </p:tgtEl>
                                        <p:attrNameLst>
                                          <p:attrName>ppt_x</p:attrName>
                                        </p:attrNameLst>
                                      </p:cBhvr>
                                      <p:tavLst>
                                        <p:tav tm="0">
                                          <p:val>
                                            <p:strVal val="#ppt_x"/>
                                          </p:val>
                                        </p:tav>
                                        <p:tav tm="100000">
                                          <p:val>
                                            <p:strVal val="#ppt_x"/>
                                          </p:val>
                                        </p:tav>
                                      </p:tavLst>
                                    </p:anim>
                                    <p:anim calcmode="lin" valueType="num">
                                      <p:cBhvr>
                                        <p:cTn id="16" dur="1000" fill="hold"/>
                                        <p:tgtEl>
                                          <p:spTgt spid="51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933056"/>
          </a:xfrm>
        </p:spPr>
        <p:txBody>
          <a:bodyPr>
            <a:normAutofit fontScale="90000"/>
          </a:bodyPr>
          <a:lstStyle/>
          <a:p>
            <a:pPr marL="0" indent="0">
              <a:buNone/>
            </a:pPr>
            <a:r>
              <a:rPr lang="en-US" dirty="0"/>
              <a:t>Our club will work from Monday to Friday from 17:00 to 20:00. For engaging students can hang out in the school of posters, add to the site of the school of information about our club.</a:t>
            </a:r>
            <a:br>
              <a:rPr lang="en-US" dirty="0"/>
            </a:br>
            <a:endParaRPr lang="ru-RU" dirty="0"/>
          </a:p>
        </p:txBody>
      </p:sp>
      <p:pic>
        <p:nvPicPr>
          <p:cNvPr id="7170" name="Picture 2" descr="C:\Users\Home\Desktop\англ\400_F_4441377_3rCWLG1hVei7MEd86lCe6LIaBzS4ayjT.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3356992"/>
            <a:ext cx="5244956" cy="35010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11039805"/>
      </p:ext>
    </p:extLst>
  </p:cSld>
  <p:clrMapOvr>
    <a:masterClrMapping/>
  </p:clrMapOvr>
  <mc:AlternateContent xmlns:mc="http://schemas.openxmlformats.org/markup-compatibility/2006">
    <mc:Choice xmlns:p14="http://schemas.microsoft.com/office/powerpoint/2010/main" xmlns="" Requires="p14">
      <p:transition spd="slow" p14:dur="3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plus(in)">
                                      <p:cBhvr>
                                        <p:cTn id="7" dur="2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70</TotalTime>
  <Words>305</Words>
  <Application>Microsoft Office PowerPoint</Application>
  <PresentationFormat>Экран (4:3)</PresentationFormat>
  <Paragraphs>12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Воздушный поток</vt:lpstr>
      <vt:lpstr>Club of English </vt:lpstr>
      <vt:lpstr>I would like to make a club of the English language.  There could walk all the students and teachers of our school, and their relatives.</vt:lpstr>
      <vt:lpstr>I think that first of all it is necessary to divide all the levels of education (someone knows better, and someone worse). Who knows English well, they could just come and communicate in the English language, improve their speech, their pronunciation, and they can also help those pupils who is worse-know Russian. </vt:lpstr>
      <vt:lpstr>Слайд 4</vt:lpstr>
      <vt:lpstr>Of course, each member of the club may make changes such as: getting the music, video, photos, and etc. The aim of the club is to study and improvement of knowledge of the English language.</vt:lpstr>
      <vt:lpstr>Слайд 6</vt:lpstr>
      <vt:lpstr>We will also bring foreigners to us in the group, it's one thing to talk among themselves, but it is another thing to a foreigner. He may also give a lot of advice for studying a foreign language.</vt:lpstr>
      <vt:lpstr>And who wants to, can communicate with a foreigner on Skype and share their experiences with other participants of the club.</vt:lpstr>
      <vt:lpstr>Our club will work from Monday to Friday from 17:00 to 20:00. For engaging students can hang out in the school of posters, add to the site of the school of information about our club. </vt:lpstr>
      <vt:lpstr>Слайд 10</vt:lpstr>
      <vt:lpstr>Слайд 11</vt:lpstr>
      <vt:lpstr>Presentation was prepared by Danil’chenko Vlada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Club of English</dc:title>
  <dc:creator>Home</dc:creator>
  <cp:lastModifiedBy>Notebook</cp:lastModifiedBy>
  <cp:revision>8</cp:revision>
  <dcterms:created xsi:type="dcterms:W3CDTF">2012-10-14T10:54:25Z</dcterms:created>
  <dcterms:modified xsi:type="dcterms:W3CDTF">2012-10-28T13:28:16Z</dcterms:modified>
</cp:coreProperties>
</file>