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3F94-8D2C-4301-B0DD-8471AAE33133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CACE927-6F03-44DC-8AFD-88815DF4D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3F94-8D2C-4301-B0DD-8471AAE33133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E927-6F03-44DC-8AFD-88815DF4D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3F94-8D2C-4301-B0DD-8471AAE33133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E927-6F03-44DC-8AFD-88815DF4D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3F94-8D2C-4301-B0DD-8471AAE33133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E927-6F03-44DC-8AFD-88815DF4D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3F94-8D2C-4301-B0DD-8471AAE33133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ACE927-6F03-44DC-8AFD-88815DF4DCB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3F94-8D2C-4301-B0DD-8471AAE33133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E927-6F03-44DC-8AFD-88815DF4D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3F94-8D2C-4301-B0DD-8471AAE33133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E927-6F03-44DC-8AFD-88815DF4D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3F94-8D2C-4301-B0DD-8471AAE33133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E927-6F03-44DC-8AFD-88815DF4D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3F94-8D2C-4301-B0DD-8471AAE33133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E927-6F03-44DC-8AFD-88815DF4D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3F94-8D2C-4301-B0DD-8471AAE33133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E927-6F03-44DC-8AFD-88815DF4DC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3F94-8D2C-4301-B0DD-8471AAE33133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CACE927-6F03-44DC-8AFD-88815DF4DC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1A83F94-8D2C-4301-B0DD-8471AAE33133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1CACE927-6F03-44DC-8AFD-88815DF4DCB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 spd="slow">
    <p:strips dir="ru"/>
  </p:transition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56992"/>
            <a:ext cx="8458200" cy="1222375"/>
          </a:xfrm>
        </p:spPr>
        <p:txBody>
          <a:bodyPr/>
          <a:lstStyle/>
          <a:p>
            <a:pPr algn="ctr"/>
            <a:r>
              <a:rPr lang="ru-RU" sz="6000" dirty="0" err="1" smtClean="0">
                <a:solidFill>
                  <a:schemeClr val="accent6"/>
                </a:solidFill>
              </a:rPr>
              <a:t>Китайський</a:t>
            </a:r>
            <a:r>
              <a:rPr lang="ru-RU" sz="6000" dirty="0" smtClean="0">
                <a:solidFill>
                  <a:schemeClr val="accent6"/>
                </a:solidFill>
              </a:rPr>
              <a:t> </a:t>
            </a:r>
            <a:r>
              <a:rPr lang="ru-RU" sz="6000" dirty="0" err="1" smtClean="0">
                <a:solidFill>
                  <a:schemeClr val="accent6"/>
                </a:solidFill>
              </a:rPr>
              <a:t>живопис</a:t>
            </a:r>
            <a:endParaRPr lang="ru-RU" sz="6000" dirty="0">
              <a:solidFill>
                <a:schemeClr val="accent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877272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«Птахи і 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</a:rPr>
              <a:t>квіти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80893261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921" y="-24111"/>
            <a:ext cx="3218144" cy="6525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296469" y="6488668"/>
            <a:ext cx="2524500" cy="36933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dirty="0"/>
              <a:t>«Фазан і бамбук»</a:t>
            </a:r>
          </a:p>
        </p:txBody>
      </p:sp>
    </p:spTree>
    <p:extLst>
      <p:ext uri="{BB962C8B-B14F-4D97-AF65-F5344CB8AC3E}">
        <p14:creationId xmlns:p14="http://schemas.microsoft.com/office/powerpoint/2010/main" val="186785346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125" y="0"/>
            <a:ext cx="3781751" cy="638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627784" y="6413614"/>
            <a:ext cx="3906669" cy="36933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dirty="0"/>
              <a:t>«</a:t>
            </a:r>
            <a:r>
              <a:rPr lang="ru-RU" dirty="0" err="1"/>
              <a:t>Білі</a:t>
            </a:r>
            <a:r>
              <a:rPr lang="ru-RU" dirty="0"/>
              <a:t> </a:t>
            </a:r>
            <a:r>
              <a:rPr lang="ru-RU" dirty="0" err="1"/>
              <a:t>квіти</a:t>
            </a:r>
            <a:r>
              <a:rPr lang="ru-RU" dirty="0"/>
              <a:t> </a:t>
            </a:r>
            <a:r>
              <a:rPr lang="ru-RU" dirty="0" err="1"/>
              <a:t>сливи</a:t>
            </a:r>
            <a:r>
              <a:rPr lang="ru-RU" dirty="0"/>
              <a:t> і </a:t>
            </a:r>
            <a:r>
              <a:rPr lang="ru-RU" dirty="0" err="1"/>
              <a:t>журавлі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26407185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504" y="4142287"/>
            <a:ext cx="4054224" cy="2633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Художники </a:t>
            </a:r>
            <a:r>
              <a:rPr lang="ru-RU" sz="1600" dirty="0" err="1"/>
              <a:t>традиційного</a:t>
            </a:r>
            <a:r>
              <a:rPr lang="ru-RU" sz="1600" dirty="0"/>
              <a:t> </a:t>
            </a:r>
            <a:r>
              <a:rPr lang="ru-RU" sz="1600" dirty="0" err="1"/>
              <a:t>китайського</a:t>
            </a:r>
            <a:r>
              <a:rPr lang="ru-RU" sz="1600" dirty="0"/>
              <a:t> </a:t>
            </a:r>
            <a:r>
              <a:rPr lang="ru-RU" sz="1600" dirty="0" err="1"/>
              <a:t>живопису</a:t>
            </a:r>
            <a:r>
              <a:rPr lang="ru-RU" sz="1600" dirty="0"/>
              <a:t> давно </a:t>
            </a:r>
            <a:r>
              <a:rPr lang="ru-RU" sz="1600" dirty="0" err="1"/>
              <a:t>звернулись</a:t>
            </a:r>
            <a:r>
              <a:rPr lang="ru-RU" sz="1600" dirty="0"/>
              <a:t> до </a:t>
            </a:r>
            <a:r>
              <a:rPr lang="ru-RU" sz="1600" dirty="0" err="1"/>
              <a:t>зображень</a:t>
            </a:r>
            <a:r>
              <a:rPr lang="ru-RU" sz="1600" dirty="0"/>
              <a:t> </a:t>
            </a:r>
            <a:r>
              <a:rPr lang="ru-RU" sz="1600" dirty="0" err="1"/>
              <a:t>тварин</a:t>
            </a:r>
            <a:r>
              <a:rPr lang="ru-RU" sz="1600" dirty="0"/>
              <a:t>, комах і </a:t>
            </a:r>
            <a:r>
              <a:rPr lang="ru-RU" sz="1600" dirty="0" err="1"/>
              <a:t>птахів</a:t>
            </a:r>
            <a:r>
              <a:rPr lang="ru-RU" sz="1600" dirty="0"/>
              <a:t>. Вони </a:t>
            </a:r>
            <a:r>
              <a:rPr lang="ru-RU" sz="1600" dirty="0" err="1"/>
              <a:t>знайдені</a:t>
            </a:r>
            <a:r>
              <a:rPr lang="ru-RU" sz="1600" dirty="0"/>
              <a:t> </a:t>
            </a:r>
            <a:r>
              <a:rPr lang="ru-RU" sz="1600" dirty="0" err="1"/>
              <a:t>ще</a:t>
            </a:r>
            <a:r>
              <a:rPr lang="ru-RU" sz="1600" dirty="0"/>
              <a:t> на черепках </a:t>
            </a:r>
            <a:r>
              <a:rPr lang="ru-RU" sz="1600" dirty="0" err="1"/>
              <a:t>старовинної</a:t>
            </a:r>
            <a:r>
              <a:rPr lang="ru-RU" sz="1600" dirty="0"/>
              <a:t> </a:t>
            </a:r>
            <a:r>
              <a:rPr lang="ru-RU" sz="1600" dirty="0" err="1" smtClean="0"/>
              <a:t>кераміки</a:t>
            </a:r>
            <a:r>
              <a:rPr lang="ru-RU" sz="1600" dirty="0"/>
              <a:t> 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археологічних</a:t>
            </a:r>
            <a:r>
              <a:rPr lang="ru-RU" sz="1600" dirty="0"/>
              <a:t> </a:t>
            </a:r>
            <a:r>
              <a:rPr lang="ru-RU" sz="1600" dirty="0" err="1"/>
              <a:t>розкопок</a:t>
            </a:r>
            <a:r>
              <a:rPr lang="ru-RU" sz="1600" dirty="0"/>
              <a:t>. </a:t>
            </a:r>
            <a:r>
              <a:rPr lang="ru-RU" sz="1600" dirty="0" err="1"/>
              <a:t>Згодом</a:t>
            </a:r>
            <a:r>
              <a:rPr lang="ru-RU" sz="1600" dirty="0"/>
              <a:t> в </a:t>
            </a:r>
            <a:r>
              <a:rPr lang="ru-RU" sz="1600" dirty="0" err="1"/>
              <a:t>мистецтві</a:t>
            </a:r>
            <a:r>
              <a:rPr lang="ru-RU" sz="1600" dirty="0"/>
              <a:t> </a:t>
            </a:r>
            <a:r>
              <a:rPr lang="ru-RU" sz="1600" dirty="0" err="1"/>
              <a:t>сформувався</a:t>
            </a:r>
            <a:r>
              <a:rPr lang="ru-RU" sz="1600" dirty="0"/>
              <a:t> </a:t>
            </a:r>
            <a:r>
              <a:rPr lang="ru-RU" sz="1600" dirty="0" err="1"/>
              <a:t>окремий</a:t>
            </a:r>
            <a:r>
              <a:rPr lang="ru-RU" sz="1600" dirty="0"/>
              <a:t> жанр «Птахи і </a:t>
            </a:r>
            <a:r>
              <a:rPr lang="ru-RU" sz="1600" dirty="0" err="1"/>
              <a:t>квіти</a:t>
            </a:r>
            <a:r>
              <a:rPr lang="ru-RU" sz="1600" dirty="0"/>
              <a:t>», </a:t>
            </a:r>
            <a:r>
              <a:rPr lang="ru-RU" sz="1600" dirty="0" err="1"/>
              <a:t>котрий</a:t>
            </a:r>
            <a:r>
              <a:rPr lang="ru-RU" sz="1600" dirty="0"/>
              <a:t> </a:t>
            </a:r>
            <a:r>
              <a:rPr lang="ru-RU" sz="1600" dirty="0" err="1"/>
              <a:t>поєднав</a:t>
            </a:r>
            <a:r>
              <a:rPr lang="ru-RU" sz="1600" dirty="0"/>
              <a:t> </a:t>
            </a:r>
            <a:r>
              <a:rPr lang="ru-RU" sz="1600" dirty="0" err="1"/>
              <a:t>зображення</a:t>
            </a:r>
            <a:r>
              <a:rPr lang="ru-RU" sz="1600" dirty="0"/>
              <a:t> </a:t>
            </a:r>
            <a:r>
              <a:rPr lang="ru-RU" sz="1600" dirty="0" err="1"/>
              <a:t>птахів</a:t>
            </a:r>
            <a:r>
              <a:rPr lang="ru-RU" sz="1600" dirty="0"/>
              <a:t> і </a:t>
            </a:r>
            <a:r>
              <a:rPr lang="ru-RU" sz="1600" dirty="0" err="1"/>
              <a:t>рослин</a:t>
            </a:r>
            <a:r>
              <a:rPr lang="ru-RU" sz="1600" dirty="0"/>
              <a:t>, </a:t>
            </a:r>
            <a:r>
              <a:rPr lang="ru-RU" sz="1600" dirty="0" err="1"/>
              <a:t>рослин</a:t>
            </a:r>
            <a:r>
              <a:rPr lang="ru-RU" sz="1600" dirty="0"/>
              <a:t> і комах </a:t>
            </a:r>
            <a:r>
              <a:rPr lang="ru-RU" sz="1600" dirty="0" err="1"/>
              <a:t>тощо</a:t>
            </a:r>
            <a:r>
              <a:rPr lang="ru-RU" sz="1600" dirty="0"/>
              <a:t>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8640"/>
            <a:ext cx="4520713" cy="6145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283968" y="6381328"/>
            <a:ext cx="4536504" cy="36933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dirty="0" err="1"/>
              <a:t>Анонім</a:t>
            </a:r>
            <a:r>
              <a:rPr lang="ru-RU" dirty="0"/>
              <a:t> 12 </a:t>
            </a:r>
            <a:r>
              <a:rPr lang="ru-RU" dirty="0" err="1"/>
              <a:t>століття.Птахи</a:t>
            </a:r>
            <a:r>
              <a:rPr lang="ru-RU" dirty="0"/>
              <a:t> і </a:t>
            </a:r>
            <a:r>
              <a:rPr lang="ru-RU" dirty="0" err="1"/>
              <a:t>квіти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930385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7504" y="29553"/>
            <a:ext cx="7056784" cy="394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err="1"/>
              <a:t>Появу</a:t>
            </a:r>
            <a:r>
              <a:rPr lang="ru-RU" sz="1800" dirty="0"/>
              <a:t> жанру </a:t>
            </a:r>
            <a:r>
              <a:rPr lang="ru-RU" sz="1800" dirty="0" err="1"/>
              <a:t>датують</a:t>
            </a:r>
            <a:r>
              <a:rPr lang="ru-RU" sz="1800" dirty="0"/>
              <a:t> </a:t>
            </a:r>
            <a:r>
              <a:rPr lang="ru-RU" sz="1800" dirty="0" err="1"/>
              <a:t>десятим</a:t>
            </a:r>
            <a:r>
              <a:rPr lang="ru-RU" sz="1800" dirty="0"/>
              <a:t> </a:t>
            </a:r>
            <a:r>
              <a:rPr lang="ru-RU" sz="1800" dirty="0" err="1"/>
              <a:t>століттям</a:t>
            </a:r>
            <a:r>
              <a:rPr lang="ru-RU" sz="1800" dirty="0"/>
              <a:t> </a:t>
            </a:r>
            <a:r>
              <a:rPr lang="ru-RU" sz="1800" dirty="0" err="1"/>
              <a:t>нашої</a:t>
            </a:r>
            <a:r>
              <a:rPr lang="ru-RU" sz="1800" dirty="0"/>
              <a:t> </a:t>
            </a:r>
            <a:r>
              <a:rPr lang="ru-RU" sz="1800" dirty="0" err="1" smtClean="0"/>
              <a:t>ери</a:t>
            </a:r>
            <a:r>
              <a:rPr lang="ru-RU" sz="1800" dirty="0" smtClean="0"/>
              <a:t>. </a:t>
            </a:r>
            <a:r>
              <a:rPr lang="ru-RU" sz="1800" dirty="0"/>
              <a:t>Китай того часу - конгломерат </a:t>
            </a:r>
            <a:r>
              <a:rPr lang="ru-RU" sz="1800" dirty="0" err="1"/>
              <a:t>подрібнених</a:t>
            </a:r>
            <a:r>
              <a:rPr lang="ru-RU" sz="1800" dirty="0"/>
              <a:t> </a:t>
            </a:r>
            <a:r>
              <a:rPr lang="ru-RU" sz="1800" dirty="0" err="1"/>
              <a:t>державних</a:t>
            </a:r>
            <a:r>
              <a:rPr lang="ru-RU" sz="1800" dirty="0"/>
              <a:t> </a:t>
            </a:r>
            <a:r>
              <a:rPr lang="ru-RU" sz="1800" dirty="0" err="1"/>
              <a:t>утворень</a:t>
            </a:r>
            <a:r>
              <a:rPr lang="ru-RU" sz="1800" dirty="0"/>
              <a:t>. </a:t>
            </a:r>
            <a:r>
              <a:rPr lang="ru-RU" sz="1800" dirty="0" err="1"/>
              <a:t>Верхню</a:t>
            </a:r>
            <a:r>
              <a:rPr lang="ru-RU" sz="1800" dirty="0"/>
              <a:t> і </a:t>
            </a:r>
            <a:r>
              <a:rPr lang="ru-RU" sz="1800" dirty="0" err="1"/>
              <a:t>середню</a:t>
            </a:r>
            <a:r>
              <a:rPr lang="ru-RU" sz="1800" dirty="0"/>
              <a:t> </a:t>
            </a:r>
            <a:r>
              <a:rPr lang="ru-RU" sz="1800" dirty="0" err="1"/>
              <a:t>ділянки</a:t>
            </a:r>
            <a:r>
              <a:rPr lang="ru-RU" sz="1800" dirty="0"/>
              <a:t> </a:t>
            </a:r>
            <a:r>
              <a:rPr lang="ru-RU" sz="1800" dirty="0" err="1"/>
              <a:t>річки</a:t>
            </a:r>
            <a:r>
              <a:rPr lang="ru-RU" sz="1800" dirty="0"/>
              <a:t> </a:t>
            </a:r>
            <a:r>
              <a:rPr lang="ru-RU" sz="1800" dirty="0" err="1"/>
              <a:t>Янцзи</a:t>
            </a:r>
            <a:r>
              <a:rPr lang="ru-RU" sz="1800" dirty="0"/>
              <a:t> </a:t>
            </a:r>
            <a:r>
              <a:rPr lang="ru-RU" sz="1800" dirty="0" err="1"/>
              <a:t>контролювали</a:t>
            </a:r>
            <a:r>
              <a:rPr lang="ru-RU" sz="1800" dirty="0"/>
              <a:t> </a:t>
            </a:r>
            <a:r>
              <a:rPr lang="ru-RU" sz="1800" dirty="0" err="1"/>
              <a:t>держави</a:t>
            </a:r>
            <a:r>
              <a:rPr lang="ru-RU" sz="1800" dirty="0"/>
              <a:t> </a:t>
            </a:r>
            <a:r>
              <a:rPr lang="ru-RU" sz="1800" dirty="0" err="1"/>
              <a:t>Рання</a:t>
            </a:r>
            <a:r>
              <a:rPr lang="ru-RU" sz="1800" dirty="0"/>
              <a:t> Шу та </a:t>
            </a:r>
            <a:r>
              <a:rPr lang="ru-RU" sz="1800" dirty="0" err="1"/>
              <a:t>Пізня</a:t>
            </a:r>
            <a:r>
              <a:rPr lang="ru-RU" sz="1800" dirty="0"/>
              <a:t> </a:t>
            </a:r>
            <a:r>
              <a:rPr lang="ru-RU" sz="1800" dirty="0" smtClean="0"/>
              <a:t>Шу</a:t>
            </a:r>
            <a:r>
              <a:rPr lang="ru-RU" sz="1800" dirty="0"/>
              <a:t> 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844824"/>
            <a:ext cx="5999615" cy="4799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6445522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sz="half" idx="2"/>
          </p:nvPr>
        </p:nvSpPr>
        <p:spPr>
          <a:xfrm>
            <a:off x="683568" y="188640"/>
            <a:ext cx="8136904" cy="230425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краю </a:t>
            </a:r>
            <a:r>
              <a:rPr lang="ru-RU" dirty="0" err="1"/>
              <a:t>зелених</a:t>
            </a:r>
            <a:r>
              <a:rPr lang="ru-RU" dirty="0"/>
              <a:t> </a:t>
            </a:r>
            <a:r>
              <a:rPr lang="ru-RU" dirty="0" err="1"/>
              <a:t>схилів</a:t>
            </a:r>
            <a:r>
              <a:rPr lang="ru-RU" dirty="0"/>
              <a:t> і мешкав </a:t>
            </a:r>
            <a:r>
              <a:rPr lang="ru-RU" dirty="0" smtClean="0"/>
              <a:t>художник Хуан </a:t>
            </a:r>
            <a:r>
              <a:rPr lang="ru-RU" dirty="0" err="1"/>
              <a:t>Цюань</a:t>
            </a:r>
            <a:r>
              <a:rPr lang="ru-RU" dirty="0"/>
              <a:t>,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 </a:t>
            </a:r>
            <a:r>
              <a:rPr lang="ru-RU" dirty="0" err="1"/>
              <a:t>засновником</a:t>
            </a:r>
            <a:r>
              <a:rPr lang="ru-RU" dirty="0"/>
              <a:t> жанру «Птахи і </a:t>
            </a:r>
            <a:r>
              <a:rPr lang="ru-RU" dirty="0" err="1"/>
              <a:t>квіти</a:t>
            </a:r>
            <a:r>
              <a:rPr lang="ru-RU" dirty="0"/>
              <a:t>». За </a:t>
            </a:r>
            <a:r>
              <a:rPr lang="ru-RU" dirty="0" err="1"/>
              <a:t>переказами</a:t>
            </a:r>
            <a:r>
              <a:rPr lang="ru-RU" dirty="0"/>
              <a:t>, на </a:t>
            </a:r>
            <a:r>
              <a:rPr lang="ru-RU" dirty="0" err="1"/>
              <a:t>подвір'я</a:t>
            </a:r>
            <a:r>
              <a:rPr lang="ru-RU" dirty="0"/>
              <a:t> царя </a:t>
            </a:r>
            <a:r>
              <a:rPr lang="ru-RU" dirty="0" err="1"/>
              <a:t>Гуначжена</a:t>
            </a:r>
            <a:r>
              <a:rPr lang="ru-RU" dirty="0"/>
              <a:t> привезли в </a:t>
            </a:r>
            <a:r>
              <a:rPr lang="ru-RU" dirty="0" err="1"/>
              <a:t>подарунок</a:t>
            </a:r>
            <a:r>
              <a:rPr lang="ru-RU" dirty="0"/>
              <a:t> </a:t>
            </a:r>
            <a:r>
              <a:rPr lang="ru-RU" dirty="0" err="1"/>
              <a:t>шість</a:t>
            </a:r>
            <a:r>
              <a:rPr lang="ru-RU" dirty="0"/>
              <a:t> </a:t>
            </a:r>
            <a:r>
              <a:rPr lang="ru-RU" dirty="0" err="1"/>
              <a:t>журавлів</a:t>
            </a:r>
            <a:r>
              <a:rPr lang="ru-RU" dirty="0"/>
              <a:t>. Птахи так </a:t>
            </a:r>
            <a:r>
              <a:rPr lang="ru-RU" dirty="0" err="1"/>
              <a:t>сподобались</a:t>
            </a:r>
            <a:r>
              <a:rPr lang="ru-RU" dirty="0"/>
              <a:t> царю,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наказав </a:t>
            </a:r>
            <a:r>
              <a:rPr lang="ru-RU" dirty="0" err="1"/>
              <a:t>художникові</a:t>
            </a:r>
            <a:r>
              <a:rPr lang="ru-RU" dirty="0"/>
              <a:t> </a:t>
            </a:r>
            <a:r>
              <a:rPr lang="ru-RU" dirty="0" err="1"/>
              <a:t>намалювати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на </a:t>
            </a:r>
            <a:r>
              <a:rPr lang="ru-RU" dirty="0" err="1"/>
              <a:t>стіні</a:t>
            </a:r>
            <a:r>
              <a:rPr lang="ru-RU" dirty="0"/>
              <a:t>. </a:t>
            </a:r>
            <a:r>
              <a:rPr lang="ru-RU" dirty="0" err="1"/>
              <a:t>Митець</a:t>
            </a:r>
            <a:r>
              <a:rPr lang="ru-RU" dirty="0"/>
              <a:t> </a:t>
            </a:r>
            <a:r>
              <a:rPr lang="ru-RU" dirty="0" err="1"/>
              <a:t>настільки</a:t>
            </a:r>
            <a:r>
              <a:rPr lang="ru-RU" dirty="0"/>
              <a:t> добре </a:t>
            </a:r>
            <a:r>
              <a:rPr lang="ru-RU" dirty="0" err="1"/>
              <a:t>відтворив</a:t>
            </a:r>
            <a:r>
              <a:rPr lang="ru-RU" dirty="0"/>
              <a:t> </a:t>
            </a:r>
            <a:r>
              <a:rPr lang="ru-RU" dirty="0" err="1"/>
              <a:t>птахів</a:t>
            </a:r>
            <a:r>
              <a:rPr lang="ru-RU" dirty="0"/>
              <a:t> у </a:t>
            </a:r>
            <a:r>
              <a:rPr lang="ru-RU" dirty="0" err="1"/>
              <a:t>стінопису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відтоді</a:t>
            </a:r>
            <a:r>
              <a:rPr lang="ru-RU" dirty="0"/>
              <a:t> зала </a:t>
            </a:r>
            <a:r>
              <a:rPr lang="ru-RU" dirty="0" err="1"/>
              <a:t>отримала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«Шести </a:t>
            </a:r>
            <a:r>
              <a:rPr lang="ru-RU" dirty="0" err="1"/>
              <a:t>журавлів</a:t>
            </a:r>
            <a:r>
              <a:rPr lang="ru-RU" dirty="0" smtClean="0"/>
              <a:t>». </a:t>
            </a:r>
            <a:r>
              <a:rPr lang="ru-RU" dirty="0" err="1"/>
              <a:t>Виконав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і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замови</a:t>
            </a:r>
            <a:r>
              <a:rPr lang="ru-RU" dirty="0"/>
              <a:t> </a:t>
            </a:r>
            <a:r>
              <a:rPr lang="ru-RU" dirty="0" err="1"/>
              <a:t>володаря</a:t>
            </a:r>
            <a:r>
              <a:rPr lang="ru-RU" dirty="0"/>
              <a:t>, одна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 smtClean="0"/>
              <a:t>отримала</a:t>
            </a:r>
            <a:r>
              <a:rPr lang="ru-RU" dirty="0" smtClean="0"/>
              <a:t> </a:t>
            </a:r>
            <a:r>
              <a:rPr lang="ru-RU" dirty="0" err="1"/>
              <a:t>назву</a:t>
            </a:r>
            <a:r>
              <a:rPr lang="ru-RU" dirty="0"/>
              <a:t> «Птахи і </a:t>
            </a:r>
            <a:r>
              <a:rPr lang="ru-RU" dirty="0" err="1"/>
              <a:t>квіти</a:t>
            </a:r>
            <a:r>
              <a:rPr lang="ru-RU" dirty="0"/>
              <a:t> в </a:t>
            </a:r>
            <a:r>
              <a:rPr lang="ru-RU" dirty="0" err="1"/>
              <a:t>чотири</a:t>
            </a:r>
            <a:r>
              <a:rPr lang="ru-RU" dirty="0"/>
              <a:t> пори року». </a:t>
            </a:r>
            <a:r>
              <a:rPr lang="ru-RU" dirty="0" err="1"/>
              <a:t>Унікальний</a:t>
            </a:r>
            <a:r>
              <a:rPr lang="ru-RU" dirty="0"/>
              <a:t> характер мала і </a:t>
            </a:r>
            <a:r>
              <a:rPr lang="ru-RU" dirty="0" err="1"/>
              <a:t>збережена</a:t>
            </a:r>
            <a:r>
              <a:rPr lang="ru-RU" dirty="0"/>
              <a:t> </a:t>
            </a:r>
            <a:r>
              <a:rPr lang="ru-RU" dirty="0" err="1"/>
              <a:t>пам'ятка</a:t>
            </a:r>
            <a:r>
              <a:rPr lang="ru-RU" dirty="0"/>
              <a:t> початкового </a:t>
            </a:r>
            <a:r>
              <a:rPr lang="ru-RU" dirty="0" err="1"/>
              <a:t>періоду</a:t>
            </a:r>
            <a:r>
              <a:rPr lang="ru-RU" dirty="0"/>
              <a:t> жанру «Птахи і </a:t>
            </a:r>
            <a:r>
              <a:rPr lang="ru-RU" dirty="0" err="1"/>
              <a:t>квіти</a:t>
            </a:r>
            <a:r>
              <a:rPr lang="ru-RU" dirty="0"/>
              <a:t>», </a:t>
            </a:r>
            <a:r>
              <a:rPr lang="ru-RU" dirty="0" err="1"/>
              <a:t>відома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 «</a:t>
            </a:r>
            <a:r>
              <a:rPr lang="ru-RU" dirty="0" err="1"/>
              <a:t>Рідкісні</a:t>
            </a:r>
            <a:r>
              <a:rPr lang="ru-RU" dirty="0"/>
              <a:t> птахи», </a:t>
            </a:r>
            <a:r>
              <a:rPr lang="ru-RU" dirty="0" err="1"/>
              <a:t>хоча</a:t>
            </a:r>
            <a:r>
              <a:rPr lang="ru-RU" dirty="0"/>
              <a:t> там </a:t>
            </a:r>
            <a:r>
              <a:rPr lang="ru-RU" dirty="0" err="1"/>
              <a:t>подані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птахи. На невеликому </a:t>
            </a:r>
            <a:r>
              <a:rPr lang="ru-RU" dirty="0" err="1"/>
              <a:t>шматочку</a:t>
            </a:r>
            <a:r>
              <a:rPr lang="ru-RU" dirty="0"/>
              <a:t> </a:t>
            </a:r>
            <a:r>
              <a:rPr lang="ru-RU" dirty="0" err="1"/>
              <a:t>шовку</a:t>
            </a:r>
            <a:r>
              <a:rPr lang="ru-RU" dirty="0"/>
              <a:t> художник </a:t>
            </a:r>
            <a:r>
              <a:rPr lang="ru-RU" dirty="0" err="1"/>
              <a:t>водяними</a:t>
            </a:r>
            <a:r>
              <a:rPr lang="ru-RU" dirty="0"/>
              <a:t> </a:t>
            </a:r>
            <a:r>
              <a:rPr lang="ru-RU" dirty="0" err="1"/>
              <a:t>фарбами</a:t>
            </a:r>
            <a:r>
              <a:rPr lang="ru-RU" dirty="0"/>
              <a:t> </a:t>
            </a:r>
            <a:r>
              <a:rPr lang="ru-RU" dirty="0" err="1"/>
              <a:t>розмістив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двадцяти</a:t>
            </a:r>
            <a:r>
              <a:rPr lang="ru-RU" dirty="0"/>
              <a:t> </a:t>
            </a:r>
            <a:r>
              <a:rPr lang="ru-RU" dirty="0" err="1"/>
              <a:t>чотирьох</a:t>
            </a:r>
            <a:r>
              <a:rPr lang="ru-RU" dirty="0"/>
              <a:t> </a:t>
            </a:r>
            <a:r>
              <a:rPr lang="ru-RU" dirty="0" err="1" smtClean="0"/>
              <a:t>птахів</a:t>
            </a:r>
            <a:r>
              <a:rPr lang="ru-RU" dirty="0"/>
              <a:t>, комах і </a:t>
            </a:r>
            <a:r>
              <a:rPr lang="ru-RU" dirty="0" err="1"/>
              <a:t>плазунів</a:t>
            </a:r>
            <a:r>
              <a:rPr lang="ru-RU" dirty="0"/>
              <a:t>. Картина, створена художником,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потрапила</a:t>
            </a:r>
            <a:r>
              <a:rPr lang="ru-RU" dirty="0"/>
              <a:t> до </a:t>
            </a:r>
            <a:r>
              <a:rPr lang="ru-RU" dirty="0" err="1"/>
              <a:t>збірок</a:t>
            </a:r>
            <a:r>
              <a:rPr lang="ru-RU" dirty="0"/>
              <a:t> музея </a:t>
            </a:r>
            <a:r>
              <a:rPr lang="ru-RU" dirty="0" err="1"/>
              <a:t>Гугун</a:t>
            </a:r>
            <a:r>
              <a:rPr lang="ru-RU" dirty="0"/>
              <a:t> в </a:t>
            </a:r>
            <a:r>
              <a:rPr lang="ru-RU" dirty="0" err="1"/>
              <a:t>Пекіні</a:t>
            </a:r>
            <a:r>
              <a:rPr lang="ru-RU" dirty="0"/>
              <a:t>, не мала </a:t>
            </a:r>
            <a:r>
              <a:rPr lang="ru-RU" dirty="0" err="1"/>
              <a:t>яскраво</a:t>
            </a:r>
            <a:r>
              <a:rPr lang="ru-RU" dirty="0"/>
              <a:t> </a:t>
            </a:r>
            <a:r>
              <a:rPr lang="ru-RU" dirty="0" err="1"/>
              <a:t>відтвореного</a:t>
            </a:r>
            <a:r>
              <a:rPr lang="ru-RU" dirty="0"/>
              <a:t> сюжету.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частково</a:t>
            </a:r>
            <a:r>
              <a:rPr lang="ru-RU" dirty="0"/>
              <a:t> пояснив </a:t>
            </a:r>
            <a:r>
              <a:rPr lang="ru-RU" dirty="0" err="1"/>
              <a:t>напис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свідчив</a:t>
            </a:r>
            <a:r>
              <a:rPr lang="ru-RU" dirty="0"/>
              <a:t> про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 smtClean="0"/>
              <a:t>картини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92896"/>
            <a:ext cx="6270052" cy="3672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907704" y="6309320"/>
            <a:ext cx="5688632" cy="36933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dirty="0"/>
              <a:t>«</a:t>
            </a:r>
            <a:r>
              <a:rPr lang="ru-RU" dirty="0" err="1"/>
              <a:t>Начерки</a:t>
            </a:r>
            <a:r>
              <a:rPr lang="ru-RU" dirty="0"/>
              <a:t> </a:t>
            </a:r>
            <a:r>
              <a:rPr lang="ru-RU" dirty="0" err="1"/>
              <a:t>рідкісних</a:t>
            </a:r>
            <a:r>
              <a:rPr lang="ru-RU" dirty="0"/>
              <a:t> </a:t>
            </a:r>
            <a:r>
              <a:rPr lang="ru-RU" dirty="0" err="1"/>
              <a:t>птахів</a:t>
            </a:r>
            <a:r>
              <a:rPr lang="ru-RU" dirty="0"/>
              <a:t>». </a:t>
            </a:r>
            <a:r>
              <a:rPr lang="ru-RU" dirty="0" smtClean="0"/>
              <a:t>Хуан </a:t>
            </a:r>
            <a:r>
              <a:rPr lang="ru-RU" dirty="0" err="1"/>
              <a:t>Цюань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9383053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171400"/>
            <a:ext cx="5791200" cy="1371600"/>
          </a:xfrm>
        </p:spPr>
        <p:txBody>
          <a:bodyPr/>
          <a:lstStyle/>
          <a:p>
            <a:r>
              <a:rPr lang="ru-RU" sz="4400" dirty="0"/>
              <a:t>Т</a:t>
            </a:r>
            <a:r>
              <a:rPr lang="ru-RU" sz="2800" dirty="0"/>
              <a:t>еоретики жанру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35496" y="4725144"/>
            <a:ext cx="8568952" cy="2135351"/>
          </a:xfrm>
        </p:spPr>
        <p:txBody>
          <a:bodyPr>
            <a:normAutofit fontScale="85000" lnSpcReduction="20000"/>
          </a:bodyPr>
          <a:lstStyle/>
          <a:p>
            <a:r>
              <a:rPr lang="ru-RU" sz="1600" b="0" dirty="0" err="1"/>
              <a:t>Середньовічні</a:t>
            </a:r>
            <a:r>
              <a:rPr lang="ru-RU" sz="1600" b="0" dirty="0"/>
              <a:t> </a:t>
            </a:r>
            <a:r>
              <a:rPr lang="ru-RU" sz="1600" b="0" dirty="0" err="1"/>
              <a:t>уніфікація</a:t>
            </a:r>
            <a:r>
              <a:rPr lang="ru-RU" sz="1600" b="0" dirty="0"/>
              <a:t> і </a:t>
            </a:r>
            <a:r>
              <a:rPr lang="ru-RU" sz="1600" b="0" dirty="0" err="1"/>
              <a:t>символізм</a:t>
            </a:r>
            <a:r>
              <a:rPr lang="ru-RU" sz="1600" b="0" dirty="0"/>
              <a:t> </a:t>
            </a:r>
            <a:r>
              <a:rPr lang="ru-RU" sz="1600" b="0" dirty="0" err="1"/>
              <a:t>свідомості</a:t>
            </a:r>
            <a:r>
              <a:rPr lang="ru-RU" sz="1600" b="0" dirty="0"/>
              <a:t> </a:t>
            </a:r>
            <a:r>
              <a:rPr lang="ru-RU" sz="1600" b="0" dirty="0" err="1"/>
              <a:t>спростили</a:t>
            </a:r>
            <a:r>
              <a:rPr lang="ru-RU" sz="1600" b="0" dirty="0"/>
              <a:t> </a:t>
            </a:r>
            <a:r>
              <a:rPr lang="ru-RU" sz="1600" b="0" dirty="0" err="1"/>
              <a:t>розмаїття</a:t>
            </a:r>
            <a:r>
              <a:rPr lang="ru-RU" sz="1600" b="0" dirty="0"/>
              <a:t>. </a:t>
            </a:r>
            <a:r>
              <a:rPr lang="ru-RU" sz="1600" b="0" dirty="0" err="1"/>
              <a:t>З'явились</a:t>
            </a:r>
            <a:r>
              <a:rPr lang="ru-RU" sz="1600" b="0" dirty="0"/>
              <a:t> </a:t>
            </a:r>
            <a:r>
              <a:rPr lang="ru-RU" sz="1600" b="0" dirty="0" err="1"/>
              <a:t>найбільш</a:t>
            </a:r>
            <a:r>
              <a:rPr lang="ru-RU" sz="1600" b="0" dirty="0"/>
              <a:t> </a:t>
            </a:r>
            <a:r>
              <a:rPr lang="ru-RU" sz="1600" b="0" dirty="0" err="1"/>
              <a:t>популярні</a:t>
            </a:r>
            <a:r>
              <a:rPr lang="ru-RU" sz="1600" b="0" dirty="0"/>
              <a:t> </a:t>
            </a:r>
            <a:r>
              <a:rPr lang="ru-RU" sz="1600" b="0" dirty="0" err="1"/>
              <a:t>квіти</a:t>
            </a:r>
            <a:r>
              <a:rPr lang="ru-RU" sz="1600" b="0" dirty="0"/>
              <a:t> </a:t>
            </a:r>
            <a:r>
              <a:rPr lang="ru-RU" sz="1600" b="0" dirty="0" smtClean="0"/>
              <a:t>, </a:t>
            </a:r>
            <a:r>
              <a:rPr lang="ru-RU" sz="1600" b="0" dirty="0" err="1"/>
              <a:t>рослини</a:t>
            </a:r>
            <a:r>
              <a:rPr lang="ru-RU" sz="1600" b="0" dirty="0"/>
              <a:t> </a:t>
            </a:r>
            <a:r>
              <a:rPr lang="ru-RU" sz="1600" b="0" dirty="0" smtClean="0"/>
              <a:t>, </a:t>
            </a:r>
            <a:r>
              <a:rPr lang="ru-RU" sz="1600" b="0" dirty="0" err="1"/>
              <a:t>також</a:t>
            </a:r>
            <a:r>
              <a:rPr lang="ru-RU" sz="1600" b="0" dirty="0"/>
              <a:t> птахи і </a:t>
            </a:r>
            <a:r>
              <a:rPr lang="ru-RU" sz="1600" b="0" dirty="0" err="1"/>
              <a:t>навіть</a:t>
            </a:r>
            <a:r>
              <a:rPr lang="ru-RU" sz="1600" b="0" dirty="0"/>
              <a:t> </a:t>
            </a:r>
            <a:r>
              <a:rPr lang="ru-RU" sz="1600" b="0" dirty="0" err="1"/>
              <a:t>окремі</a:t>
            </a:r>
            <a:r>
              <a:rPr lang="ru-RU" sz="1600" b="0" dirty="0"/>
              <a:t> </a:t>
            </a:r>
            <a:r>
              <a:rPr lang="ru-RU" sz="1600" b="0" dirty="0" err="1"/>
              <a:t>мотиви</a:t>
            </a:r>
            <a:r>
              <a:rPr lang="ru-RU" sz="1600" b="0" dirty="0"/>
              <a:t>, </a:t>
            </a:r>
            <a:r>
              <a:rPr lang="ru-RU" sz="1600" b="0" dirty="0" err="1"/>
              <a:t>що</a:t>
            </a:r>
            <a:r>
              <a:rPr lang="ru-RU" sz="1600" b="0" dirty="0"/>
              <a:t> почали </a:t>
            </a:r>
            <a:r>
              <a:rPr lang="ru-RU" sz="1600" b="0" dirty="0" err="1"/>
              <a:t>переходити</a:t>
            </a:r>
            <a:r>
              <a:rPr lang="ru-RU" sz="1600" b="0" dirty="0"/>
              <a:t> з </a:t>
            </a:r>
            <a:r>
              <a:rPr lang="ru-RU" sz="1600" b="0" dirty="0" err="1"/>
              <a:t>картини</a:t>
            </a:r>
            <a:r>
              <a:rPr lang="ru-RU" sz="1600" b="0" dirty="0"/>
              <a:t> в </a:t>
            </a:r>
            <a:r>
              <a:rPr lang="ru-RU" sz="1600" b="0" dirty="0" err="1" smtClean="0"/>
              <a:t>картину.Феодальний</a:t>
            </a:r>
            <a:r>
              <a:rPr lang="ru-RU" sz="1600" b="0" dirty="0" smtClean="0"/>
              <a:t> </a:t>
            </a:r>
            <a:r>
              <a:rPr lang="ru-RU" sz="1600" b="0" dirty="0" err="1"/>
              <a:t>гніт</a:t>
            </a:r>
            <a:r>
              <a:rPr lang="ru-RU" sz="1600" b="0" dirty="0"/>
              <a:t> і </a:t>
            </a:r>
            <a:r>
              <a:rPr lang="ru-RU" sz="1600" b="0" dirty="0" err="1"/>
              <a:t>свавілля</a:t>
            </a:r>
            <a:r>
              <a:rPr lang="ru-RU" sz="1600" b="0" dirty="0"/>
              <a:t> </a:t>
            </a:r>
            <a:r>
              <a:rPr lang="ru-RU" sz="1600" b="0" dirty="0" err="1"/>
              <a:t>імператовських</a:t>
            </a:r>
            <a:r>
              <a:rPr lang="ru-RU" sz="1600" b="0" dirty="0"/>
              <a:t> </a:t>
            </a:r>
            <a:r>
              <a:rPr lang="ru-RU" sz="1600" b="0" dirty="0" err="1"/>
              <a:t>чиновників</a:t>
            </a:r>
            <a:r>
              <a:rPr lang="ru-RU" sz="1600" b="0" dirty="0"/>
              <a:t> </a:t>
            </a:r>
            <a:r>
              <a:rPr lang="ru-RU" sz="1600" b="0" dirty="0" err="1"/>
              <a:t>сприяли</a:t>
            </a:r>
            <a:r>
              <a:rPr lang="ru-RU" sz="1600" b="0" dirty="0"/>
              <a:t> </a:t>
            </a:r>
            <a:r>
              <a:rPr lang="ru-RU" sz="1600" b="0" dirty="0" err="1"/>
              <a:t>поширенню</a:t>
            </a:r>
            <a:r>
              <a:rPr lang="ru-RU" sz="1600" b="0" dirty="0"/>
              <a:t> в </a:t>
            </a:r>
            <a:r>
              <a:rPr lang="ru-RU" sz="1600" b="0" dirty="0" err="1"/>
              <a:t>суспільстві</a:t>
            </a:r>
            <a:r>
              <a:rPr lang="ru-RU" sz="1600" b="0" dirty="0"/>
              <a:t> </a:t>
            </a:r>
            <a:r>
              <a:rPr lang="ru-RU" sz="1600" b="0" dirty="0" err="1"/>
              <a:t>настроїв</a:t>
            </a:r>
            <a:r>
              <a:rPr lang="ru-RU" sz="1600" b="0" dirty="0"/>
              <a:t> тихого і </a:t>
            </a:r>
            <a:r>
              <a:rPr lang="ru-RU" sz="1600" b="0" dirty="0" err="1"/>
              <a:t>постійного</a:t>
            </a:r>
            <a:r>
              <a:rPr lang="ru-RU" sz="1600" b="0" dirty="0"/>
              <a:t> </a:t>
            </a:r>
            <a:r>
              <a:rPr lang="ru-RU" sz="1600" b="0" dirty="0" err="1"/>
              <a:t>спротиву</a:t>
            </a:r>
            <a:r>
              <a:rPr lang="ru-RU" sz="1600" b="0" dirty="0"/>
              <a:t>, </a:t>
            </a:r>
            <a:r>
              <a:rPr lang="ru-RU" sz="1600" b="0" dirty="0" err="1"/>
              <a:t>настроїв</a:t>
            </a:r>
            <a:r>
              <a:rPr lang="ru-RU" sz="1600" b="0" dirty="0"/>
              <a:t> </a:t>
            </a:r>
            <a:r>
              <a:rPr lang="ru-RU" sz="1600" b="0" dirty="0" err="1"/>
              <a:t>втекти</a:t>
            </a:r>
            <a:r>
              <a:rPr lang="ru-RU" sz="1600" b="0" dirty="0"/>
              <a:t> </a:t>
            </a:r>
            <a:r>
              <a:rPr lang="ru-RU" sz="1600" b="0" dirty="0" err="1"/>
              <a:t>хоч</a:t>
            </a:r>
            <a:r>
              <a:rPr lang="ru-RU" sz="1600" b="0" dirty="0"/>
              <a:t> в </a:t>
            </a:r>
            <a:r>
              <a:rPr lang="ru-RU" sz="1600" b="0" dirty="0" err="1"/>
              <a:t>віддалений</a:t>
            </a:r>
            <a:r>
              <a:rPr lang="ru-RU" sz="1600" b="0" dirty="0"/>
              <a:t> </a:t>
            </a:r>
            <a:r>
              <a:rPr lang="ru-RU" sz="1600" b="0" dirty="0" err="1"/>
              <a:t>монастир</a:t>
            </a:r>
            <a:r>
              <a:rPr lang="ru-RU" sz="1600" b="0" dirty="0"/>
              <a:t>, </a:t>
            </a:r>
            <a:r>
              <a:rPr lang="ru-RU" sz="1600" b="0" dirty="0" err="1"/>
              <a:t>хоч</a:t>
            </a:r>
            <a:r>
              <a:rPr lang="ru-RU" sz="1600" b="0" dirty="0"/>
              <a:t> в </a:t>
            </a:r>
            <a:r>
              <a:rPr lang="ru-RU" sz="1600" b="0" dirty="0" err="1"/>
              <a:t>дику</a:t>
            </a:r>
            <a:r>
              <a:rPr lang="ru-RU" sz="1600" b="0" dirty="0"/>
              <a:t> </a:t>
            </a:r>
            <a:r>
              <a:rPr lang="ru-RU" sz="1600" b="0" dirty="0" err="1"/>
              <a:t>місцину</a:t>
            </a:r>
            <a:r>
              <a:rPr lang="ru-RU" sz="1600" b="0" dirty="0"/>
              <a:t>. </a:t>
            </a:r>
            <a:r>
              <a:rPr lang="ru-RU" sz="1600" b="0" dirty="0" err="1"/>
              <a:t>Усамітнення</a:t>
            </a:r>
            <a:r>
              <a:rPr lang="ru-RU" sz="1600" b="0" dirty="0"/>
              <a:t> і </a:t>
            </a:r>
            <a:r>
              <a:rPr lang="ru-RU" sz="1600" b="0" dirty="0" err="1"/>
              <a:t>відрив</a:t>
            </a:r>
            <a:r>
              <a:rPr lang="ru-RU" sz="1600" b="0" dirty="0"/>
              <a:t> </a:t>
            </a:r>
            <a:r>
              <a:rPr lang="ru-RU" sz="1600" b="0" dirty="0" err="1"/>
              <a:t>від</a:t>
            </a:r>
            <a:r>
              <a:rPr lang="ru-RU" sz="1600" b="0" dirty="0"/>
              <a:t> </a:t>
            </a:r>
            <a:r>
              <a:rPr lang="ru-RU" sz="1600" b="0" dirty="0" err="1"/>
              <a:t>суспільства</a:t>
            </a:r>
            <a:r>
              <a:rPr lang="ru-RU" sz="1600" b="0" dirty="0"/>
              <a:t> - </a:t>
            </a:r>
            <a:r>
              <a:rPr lang="ru-RU" sz="1600" b="0" dirty="0" err="1"/>
              <a:t>набувають</a:t>
            </a:r>
            <a:r>
              <a:rPr lang="ru-RU" sz="1600" b="0" dirty="0"/>
              <a:t> </a:t>
            </a:r>
            <a:r>
              <a:rPr lang="ru-RU" sz="1600" b="0" dirty="0" err="1"/>
              <a:t>змісту</a:t>
            </a:r>
            <a:r>
              <a:rPr lang="ru-RU" sz="1600" b="0" dirty="0"/>
              <a:t> </a:t>
            </a:r>
            <a:r>
              <a:rPr lang="ru-RU" sz="1600" b="0" dirty="0" err="1"/>
              <a:t>свободи</a:t>
            </a:r>
            <a:r>
              <a:rPr lang="ru-RU" sz="1600" b="0" dirty="0"/>
              <a:t> і </a:t>
            </a:r>
            <a:r>
              <a:rPr lang="ru-RU" sz="1600" b="0" dirty="0" err="1"/>
              <a:t>бажаної</a:t>
            </a:r>
            <a:r>
              <a:rPr lang="ru-RU" sz="1600" b="0" dirty="0"/>
              <a:t> </a:t>
            </a:r>
            <a:r>
              <a:rPr lang="ru-RU" sz="1600" b="0" dirty="0" err="1"/>
              <a:t>мрії</a:t>
            </a:r>
            <a:r>
              <a:rPr lang="ru-RU" sz="1600" b="0" dirty="0"/>
              <a:t>. </a:t>
            </a:r>
            <a:r>
              <a:rPr lang="ru-RU" sz="1600" b="0" dirty="0" err="1"/>
              <a:t>З'явились</a:t>
            </a:r>
            <a:r>
              <a:rPr lang="ru-RU" sz="1600" b="0" dirty="0"/>
              <a:t> і теоретики, </a:t>
            </a:r>
            <a:r>
              <a:rPr lang="ru-RU" sz="1600" b="0" dirty="0" err="1"/>
              <a:t>що</a:t>
            </a:r>
            <a:r>
              <a:rPr lang="ru-RU" sz="1600" b="0" dirty="0"/>
              <a:t> </a:t>
            </a:r>
            <a:r>
              <a:rPr lang="ru-RU" sz="1600" b="0" dirty="0" err="1"/>
              <a:t>оспівували</a:t>
            </a:r>
            <a:r>
              <a:rPr lang="ru-RU" sz="1600" b="0" dirty="0"/>
              <a:t> </a:t>
            </a:r>
            <a:r>
              <a:rPr lang="ru-RU" sz="1600" b="0" dirty="0" err="1"/>
              <a:t>усамітнення</a:t>
            </a:r>
            <a:r>
              <a:rPr lang="ru-RU" sz="1600" b="0" dirty="0"/>
              <a:t>, та </a:t>
            </a:r>
            <a:r>
              <a:rPr lang="ru-RU" sz="1600" b="0" dirty="0" err="1"/>
              <a:t>втечу</a:t>
            </a:r>
            <a:r>
              <a:rPr lang="ru-RU" sz="1600" b="0" dirty="0"/>
              <a:t> в </a:t>
            </a:r>
            <a:r>
              <a:rPr lang="ru-RU" sz="1600" b="0" dirty="0" err="1"/>
              <a:t>дику</a:t>
            </a:r>
            <a:r>
              <a:rPr lang="ru-RU" sz="1600" b="0" dirty="0"/>
              <a:t> природу, </a:t>
            </a:r>
            <a:r>
              <a:rPr lang="ru-RU" sz="1600" b="0" dirty="0" err="1"/>
              <a:t>наче</a:t>
            </a:r>
            <a:r>
              <a:rPr lang="ru-RU" sz="1600" b="0" dirty="0"/>
              <a:t> </a:t>
            </a:r>
            <a:r>
              <a:rPr lang="ru-RU" sz="1600" b="0" dirty="0" err="1"/>
              <a:t>це</a:t>
            </a:r>
            <a:r>
              <a:rPr lang="ru-RU" sz="1600" b="0" dirty="0"/>
              <a:t> </a:t>
            </a:r>
            <a:r>
              <a:rPr lang="ru-RU" sz="1600" b="0" dirty="0" err="1"/>
              <a:t>надасть</a:t>
            </a:r>
            <a:r>
              <a:rPr lang="ru-RU" sz="1600" b="0" dirty="0"/>
              <a:t> </a:t>
            </a:r>
            <a:r>
              <a:rPr lang="ru-RU" sz="1600" b="0" dirty="0" err="1"/>
              <a:t>спокій</a:t>
            </a:r>
            <a:r>
              <a:rPr lang="ru-RU" sz="1600" b="0" dirty="0"/>
              <a:t> і </a:t>
            </a:r>
            <a:r>
              <a:rPr lang="ru-RU" sz="1600" b="0" dirty="0" err="1"/>
              <a:t>мудрість</a:t>
            </a:r>
            <a:r>
              <a:rPr lang="ru-RU" sz="1600" b="0" dirty="0"/>
              <a:t> </a:t>
            </a:r>
            <a:r>
              <a:rPr lang="ru-RU" sz="1600" b="0" dirty="0" err="1"/>
              <a:t>Серед</a:t>
            </a:r>
            <a:r>
              <a:rPr lang="ru-RU" sz="1600" b="0" dirty="0"/>
              <a:t> </a:t>
            </a:r>
            <a:r>
              <a:rPr lang="ru-RU" sz="1600" b="0" dirty="0" err="1"/>
              <a:t>цих</a:t>
            </a:r>
            <a:r>
              <a:rPr lang="ru-RU" sz="1600" b="0" dirty="0"/>
              <a:t> </a:t>
            </a:r>
            <a:r>
              <a:rPr lang="ru-RU" sz="1600" b="0" dirty="0" err="1"/>
              <a:t>теоретиків</a:t>
            </a:r>
            <a:r>
              <a:rPr lang="ru-RU" sz="1600" b="0" dirty="0"/>
              <a:t> і художник Си </a:t>
            </a:r>
            <a:r>
              <a:rPr lang="ru-RU" sz="1600" b="0" dirty="0" smtClean="0"/>
              <a:t>Кун. </a:t>
            </a:r>
            <a:r>
              <a:rPr lang="ru-RU" sz="1600" b="0" dirty="0" err="1"/>
              <a:t>Він</a:t>
            </a:r>
            <a:r>
              <a:rPr lang="ru-RU" sz="1600" b="0" dirty="0"/>
              <a:t> </a:t>
            </a:r>
            <a:r>
              <a:rPr lang="ru-RU" sz="1600" b="0" dirty="0" err="1"/>
              <a:t>наполягав</a:t>
            </a:r>
            <a:r>
              <a:rPr lang="ru-RU" sz="1600" b="0" dirty="0"/>
              <a:t> на </a:t>
            </a:r>
            <a:r>
              <a:rPr lang="ru-RU" sz="1600" b="0" dirty="0" err="1"/>
              <a:t>символічному</a:t>
            </a:r>
            <a:r>
              <a:rPr lang="ru-RU" sz="1600" b="0" dirty="0"/>
              <a:t> </a:t>
            </a:r>
            <a:r>
              <a:rPr lang="ru-RU" sz="1600" b="0" dirty="0" err="1"/>
              <a:t>значенні</a:t>
            </a:r>
            <a:r>
              <a:rPr lang="ru-RU" sz="1600" b="0" dirty="0"/>
              <a:t> </a:t>
            </a:r>
            <a:r>
              <a:rPr lang="ru-RU" sz="1600" b="0" dirty="0" err="1"/>
              <a:t>кожної</a:t>
            </a:r>
            <a:r>
              <a:rPr lang="ru-RU" sz="1600" b="0" dirty="0"/>
              <a:t> </a:t>
            </a:r>
            <a:r>
              <a:rPr lang="ru-RU" sz="1600" b="0" dirty="0" err="1"/>
              <a:t>квітки</a:t>
            </a:r>
            <a:r>
              <a:rPr lang="ru-RU" sz="1600" b="0" dirty="0"/>
              <a:t> і </a:t>
            </a:r>
            <a:r>
              <a:rPr lang="ru-RU" sz="1600" b="0" dirty="0" err="1"/>
              <a:t>рослини</a:t>
            </a:r>
            <a:r>
              <a:rPr lang="ru-RU" sz="1600" b="0" dirty="0"/>
              <a:t>, </a:t>
            </a:r>
            <a:r>
              <a:rPr lang="ru-RU" sz="1600" b="0" dirty="0" err="1"/>
              <a:t>якщо</a:t>
            </a:r>
            <a:r>
              <a:rPr lang="ru-RU" sz="1600" b="0" dirty="0"/>
              <a:t> </a:t>
            </a:r>
            <a:r>
              <a:rPr lang="ru-RU" sz="1600" b="0" dirty="0" err="1"/>
              <a:t>їх</a:t>
            </a:r>
            <a:r>
              <a:rPr lang="ru-RU" sz="1600" b="0" dirty="0"/>
              <a:t> переносили в картину. </a:t>
            </a:r>
            <a:r>
              <a:rPr lang="ru-RU" sz="1600" b="0" dirty="0" smtClean="0"/>
              <a:t>Си </a:t>
            </a:r>
            <a:r>
              <a:rPr lang="ru-RU" sz="1600" b="0" dirty="0"/>
              <a:t>Кун-ту не </a:t>
            </a:r>
            <a:r>
              <a:rPr lang="ru-RU" sz="1600" b="0" dirty="0" err="1"/>
              <a:t>зупинявся</a:t>
            </a:r>
            <a:r>
              <a:rPr lang="ru-RU" sz="1600" b="0" dirty="0"/>
              <a:t> на </a:t>
            </a:r>
            <a:r>
              <a:rPr lang="ru-RU" sz="1600" b="0" dirty="0" err="1"/>
              <a:t>рослинах</a:t>
            </a:r>
            <a:r>
              <a:rPr lang="ru-RU" sz="1600" b="0" dirty="0"/>
              <a:t> і бюрократично </a:t>
            </a:r>
            <a:r>
              <a:rPr lang="ru-RU" sz="1600" b="0" dirty="0" err="1"/>
              <a:t>наділяв</a:t>
            </a:r>
            <a:r>
              <a:rPr lang="ru-RU" sz="1600" b="0" dirty="0"/>
              <a:t> </a:t>
            </a:r>
            <a:r>
              <a:rPr lang="ru-RU" sz="1600" b="0" dirty="0" err="1"/>
              <a:t>символізмом</a:t>
            </a:r>
            <a:r>
              <a:rPr lang="ru-RU" sz="1600" b="0" dirty="0"/>
              <a:t> </a:t>
            </a:r>
            <a:r>
              <a:rPr lang="ru-RU" sz="1600" b="0" dirty="0" err="1"/>
              <a:t>також</a:t>
            </a:r>
            <a:r>
              <a:rPr lang="ru-RU" sz="1600" b="0" dirty="0"/>
              <a:t> і </a:t>
            </a:r>
            <a:r>
              <a:rPr lang="ru-RU" sz="1600" b="0" dirty="0" err="1"/>
              <a:t>зображення</a:t>
            </a:r>
            <a:r>
              <a:rPr lang="ru-RU" sz="1600" b="0" dirty="0"/>
              <a:t> </a:t>
            </a:r>
            <a:r>
              <a:rPr lang="ru-RU" sz="1600" b="0" dirty="0" err="1"/>
              <a:t>птахів</a:t>
            </a:r>
            <a:r>
              <a:rPr lang="ru-RU" sz="1600" b="0" dirty="0"/>
              <a:t>. </a:t>
            </a:r>
            <a:r>
              <a:rPr lang="ru-RU" sz="1600" b="0" dirty="0" err="1"/>
              <a:t>Вертлявий</a:t>
            </a:r>
            <a:r>
              <a:rPr lang="ru-RU" sz="1600" b="0" dirty="0"/>
              <a:t> </a:t>
            </a:r>
            <a:r>
              <a:rPr lang="ru-RU" sz="1600" b="0" dirty="0" err="1"/>
              <a:t>папуга</a:t>
            </a:r>
            <a:r>
              <a:rPr lang="ru-RU" sz="1600" b="0" dirty="0"/>
              <a:t> у </a:t>
            </a:r>
            <a:r>
              <a:rPr lang="ru-RU" sz="1600" b="0" dirty="0" err="1"/>
              <a:t>нього</a:t>
            </a:r>
            <a:r>
              <a:rPr lang="ru-RU" sz="1600" b="0" dirty="0"/>
              <a:t> — </a:t>
            </a:r>
            <a:r>
              <a:rPr lang="ru-RU" sz="1600" b="0" dirty="0" err="1"/>
              <a:t>втілення</a:t>
            </a:r>
            <a:r>
              <a:rPr lang="ru-RU" sz="1600" b="0" dirty="0"/>
              <a:t> </a:t>
            </a:r>
            <a:r>
              <a:rPr lang="ru-RU" sz="1600" b="0" dirty="0" err="1"/>
              <a:t>рухливого</a:t>
            </a:r>
            <a:r>
              <a:rPr lang="ru-RU" sz="1600" b="0" dirty="0"/>
              <a:t> </a:t>
            </a:r>
            <a:r>
              <a:rPr lang="ru-RU" sz="1600" b="0" dirty="0" err="1"/>
              <a:t>життя</a:t>
            </a:r>
            <a:r>
              <a:rPr lang="ru-RU" sz="1600" b="0" dirty="0"/>
              <a:t> духу, </a:t>
            </a:r>
            <a:r>
              <a:rPr lang="ru-RU" sz="1600" b="0" dirty="0" err="1"/>
              <a:t>величний</a:t>
            </a:r>
            <a:r>
              <a:rPr lang="ru-RU" sz="1600" b="0" dirty="0"/>
              <a:t> </a:t>
            </a:r>
            <a:r>
              <a:rPr lang="ru-RU" sz="1600" b="0" dirty="0" err="1"/>
              <a:t>лелека</a:t>
            </a:r>
            <a:r>
              <a:rPr lang="ru-RU" sz="1600" b="0" dirty="0"/>
              <a:t> - символ </a:t>
            </a:r>
            <a:r>
              <a:rPr lang="ru-RU" sz="1600" b="0" dirty="0" err="1"/>
              <a:t>польоту</a:t>
            </a:r>
            <a:r>
              <a:rPr lang="ru-RU" sz="1600" b="0" dirty="0"/>
              <a:t> </a:t>
            </a:r>
            <a:r>
              <a:rPr lang="ru-RU" sz="1600" b="0" dirty="0" err="1"/>
              <a:t>душі</a:t>
            </a:r>
            <a:r>
              <a:rPr lang="ru-RU" sz="1600" b="0" dirty="0"/>
              <a:t> </a:t>
            </a:r>
            <a:r>
              <a:rPr lang="ru-RU" sz="1600" b="0" dirty="0" err="1"/>
              <a:t>поета</a:t>
            </a:r>
            <a:r>
              <a:rPr lang="ru-RU" sz="1600" b="0" dirty="0"/>
              <a:t>, </a:t>
            </a:r>
            <a:r>
              <a:rPr lang="ru-RU" sz="1600" b="0" dirty="0" err="1"/>
              <a:t>вільного</a:t>
            </a:r>
            <a:r>
              <a:rPr lang="ru-RU" sz="1600" b="0" dirty="0"/>
              <a:t> </a:t>
            </a:r>
            <a:r>
              <a:rPr lang="ru-RU" sz="1600" b="0" dirty="0" err="1"/>
              <a:t>від</a:t>
            </a:r>
            <a:r>
              <a:rPr lang="ru-RU" sz="1600" b="0" dirty="0"/>
              <a:t> </a:t>
            </a:r>
            <a:r>
              <a:rPr lang="ru-RU" sz="1600" b="0" dirty="0" err="1"/>
              <a:t>пригноблення</a:t>
            </a:r>
            <a:r>
              <a:rPr lang="ru-RU" sz="1600" b="0" dirty="0"/>
              <a:t> і </a:t>
            </a:r>
            <a:r>
              <a:rPr lang="ru-RU" sz="1600" b="0" dirty="0" err="1"/>
              <a:t>брутальної</a:t>
            </a:r>
            <a:r>
              <a:rPr lang="ru-RU" sz="1600" b="0" dirty="0"/>
              <a:t> </a:t>
            </a:r>
            <a:r>
              <a:rPr lang="ru-RU" sz="1600" b="0" dirty="0" err="1"/>
              <a:t>реальності</a:t>
            </a:r>
            <a:r>
              <a:rPr lang="ru-RU" sz="1600" b="0" dirty="0"/>
              <a:t>. </a:t>
            </a:r>
            <a:r>
              <a:rPr lang="ru-RU" sz="1600" b="0" dirty="0" err="1" smtClean="0"/>
              <a:t>Лелека</a:t>
            </a:r>
            <a:r>
              <a:rPr lang="ru-RU" sz="1600" b="0" dirty="0"/>
              <a:t> </a:t>
            </a:r>
            <a:r>
              <a:rPr lang="ru-RU" sz="1600" b="0" dirty="0" err="1" smtClean="0"/>
              <a:t>навіть</a:t>
            </a:r>
            <a:r>
              <a:rPr lang="ru-RU" sz="1600" b="0" dirty="0" smtClean="0"/>
              <a:t> </a:t>
            </a:r>
            <a:r>
              <a:rPr lang="ru-RU" sz="1600" b="0" dirty="0" err="1"/>
              <a:t>отримав</a:t>
            </a:r>
            <a:r>
              <a:rPr lang="ru-RU" sz="1600" b="0" dirty="0"/>
              <a:t> у Си Кун-ту </a:t>
            </a:r>
            <a:r>
              <a:rPr lang="ru-RU" sz="1600" b="0" dirty="0" err="1"/>
              <a:t>епітет</a:t>
            </a:r>
            <a:r>
              <a:rPr lang="ru-RU" sz="1600" b="0" dirty="0"/>
              <a:t> «</a:t>
            </a:r>
            <a:r>
              <a:rPr lang="ru-RU" sz="1600" b="0" dirty="0" err="1"/>
              <a:t>святий</a:t>
            </a:r>
            <a:r>
              <a:rPr lang="ru-RU" sz="1600" b="0" dirty="0"/>
              <a:t>».</a:t>
            </a: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48680"/>
            <a:ext cx="6234159" cy="4043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11560" y="3861048"/>
            <a:ext cx="1835696" cy="646331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dirty="0"/>
              <a:t>«Два </a:t>
            </a:r>
            <a:r>
              <a:rPr lang="ru-RU" dirty="0" err="1"/>
              <a:t>чорні</a:t>
            </a:r>
            <a:r>
              <a:rPr lang="ru-RU" dirty="0"/>
              <a:t> </a:t>
            </a:r>
            <a:r>
              <a:rPr lang="ru-RU" dirty="0" err="1"/>
              <a:t>лебеді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97741671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5791200" cy="1371600"/>
          </a:xfrm>
        </p:spPr>
        <p:txBody>
          <a:bodyPr>
            <a:normAutofit/>
          </a:bodyPr>
          <a:lstStyle/>
          <a:p>
            <a:r>
              <a:rPr lang="ru-RU" sz="3200" dirty="0" err="1"/>
              <a:t>Ш</a:t>
            </a:r>
            <a:r>
              <a:rPr lang="ru-RU" sz="2200" dirty="0" err="1"/>
              <a:t>едеври</a:t>
            </a:r>
            <a:r>
              <a:rPr lang="ru-RU" sz="2200" dirty="0"/>
              <a:t> художника </a:t>
            </a:r>
            <a:r>
              <a:rPr lang="ru-RU" sz="3200" dirty="0" err="1"/>
              <a:t>Ц</a:t>
            </a:r>
            <a:r>
              <a:rPr lang="ru-RU" sz="2200" dirty="0" err="1"/>
              <a:t>уй</a:t>
            </a:r>
            <a:r>
              <a:rPr lang="ru-RU" sz="2200" dirty="0"/>
              <a:t> </a:t>
            </a:r>
            <a:r>
              <a:rPr lang="ru-RU" sz="3200" dirty="0" err="1"/>
              <a:t>Б</a:t>
            </a:r>
            <a:r>
              <a:rPr lang="ru-RU" sz="2200" dirty="0" err="1"/>
              <a:t>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764704"/>
            <a:ext cx="4464496" cy="4525963"/>
          </a:xfrm>
        </p:spPr>
        <p:txBody>
          <a:bodyPr>
            <a:normAutofit fontScale="55000" lnSpcReduction="20000"/>
          </a:bodyPr>
          <a:lstStyle/>
          <a:p>
            <a:r>
              <a:rPr lang="ru-RU" b="0" dirty="0" err="1"/>
              <a:t>Середньовічні</a:t>
            </a:r>
            <a:r>
              <a:rPr lang="ru-RU" b="0" dirty="0"/>
              <a:t> </a:t>
            </a:r>
            <a:r>
              <a:rPr lang="ru-RU" b="0" dirty="0" err="1"/>
              <a:t>уніфікація</a:t>
            </a:r>
            <a:r>
              <a:rPr lang="ru-RU" b="0" dirty="0"/>
              <a:t> і </a:t>
            </a:r>
            <a:r>
              <a:rPr lang="ru-RU" b="0" dirty="0" err="1"/>
              <a:t>символізм</a:t>
            </a:r>
            <a:r>
              <a:rPr lang="ru-RU" b="0" dirty="0"/>
              <a:t> </a:t>
            </a:r>
            <a:r>
              <a:rPr lang="ru-RU" b="0" dirty="0" err="1"/>
              <a:t>йшли</a:t>
            </a:r>
            <a:r>
              <a:rPr lang="ru-RU" b="0" dirty="0"/>
              <a:t> </a:t>
            </a:r>
            <a:r>
              <a:rPr lang="ru-RU" b="0" dirty="0" err="1"/>
              <a:t>поруч</a:t>
            </a:r>
            <a:r>
              <a:rPr lang="ru-RU" b="0" dirty="0"/>
              <a:t> у </a:t>
            </a:r>
            <a:r>
              <a:rPr lang="ru-RU" b="0" dirty="0" err="1"/>
              <a:t>прагенні</a:t>
            </a:r>
            <a:r>
              <a:rPr lang="ru-RU" b="0" dirty="0"/>
              <a:t> </a:t>
            </a:r>
            <a:r>
              <a:rPr lang="ru-RU" b="0" dirty="0" err="1"/>
              <a:t>дослідити</a:t>
            </a:r>
            <a:r>
              <a:rPr lang="ru-RU" b="0" dirty="0"/>
              <a:t> природу, </a:t>
            </a:r>
            <a:r>
              <a:rPr lang="ru-RU" b="0" dirty="0" err="1"/>
              <a:t>птахів</a:t>
            </a:r>
            <a:r>
              <a:rPr lang="ru-RU" b="0" dirty="0"/>
              <a:t> і </a:t>
            </a:r>
            <a:r>
              <a:rPr lang="ru-RU" b="0" dirty="0" err="1"/>
              <a:t>квіти</a:t>
            </a:r>
            <a:r>
              <a:rPr lang="ru-RU" b="0" dirty="0"/>
              <a:t>, </a:t>
            </a:r>
            <a:r>
              <a:rPr lang="ru-RU" b="0" dirty="0" err="1"/>
              <a:t>місцеві</a:t>
            </a:r>
            <a:r>
              <a:rPr lang="ru-RU" b="0" dirty="0"/>
              <a:t> </a:t>
            </a:r>
            <a:r>
              <a:rPr lang="ru-RU" b="0" dirty="0" err="1"/>
              <a:t>рослини</a:t>
            </a:r>
            <a:r>
              <a:rPr lang="ru-RU" b="0" dirty="0"/>
              <a:t>. І </a:t>
            </a:r>
            <a:r>
              <a:rPr lang="ru-RU" b="0" dirty="0" err="1"/>
              <a:t>холодні</a:t>
            </a:r>
            <a:r>
              <a:rPr lang="ru-RU" b="0" dirty="0"/>
              <a:t>, </a:t>
            </a:r>
            <a:r>
              <a:rPr lang="ru-RU" b="0" dirty="0" err="1"/>
              <a:t>відірвані</a:t>
            </a:r>
            <a:r>
              <a:rPr lang="ru-RU" b="0" dirty="0"/>
              <a:t> </a:t>
            </a:r>
            <a:r>
              <a:rPr lang="ru-RU" b="0" dirty="0" err="1"/>
              <a:t>від</a:t>
            </a:r>
            <a:r>
              <a:rPr lang="ru-RU" b="0" dirty="0"/>
              <a:t> </a:t>
            </a:r>
            <a:r>
              <a:rPr lang="ru-RU" b="0" dirty="0" err="1"/>
              <a:t>реальності</a:t>
            </a:r>
            <a:r>
              <a:rPr lang="ru-RU" b="0" dirty="0"/>
              <a:t> </a:t>
            </a:r>
            <a:r>
              <a:rPr lang="ru-RU" b="0" dirty="0" err="1"/>
              <a:t>символи</a:t>
            </a:r>
            <a:r>
              <a:rPr lang="ru-RU" b="0" dirty="0"/>
              <a:t> Си Кун-ту та </a:t>
            </a:r>
            <a:r>
              <a:rPr lang="ru-RU" b="0" dirty="0" err="1"/>
              <a:t>інших</a:t>
            </a:r>
            <a:r>
              <a:rPr lang="ru-RU" b="0" dirty="0"/>
              <a:t> </a:t>
            </a:r>
            <a:r>
              <a:rPr lang="ru-RU" b="0" dirty="0" err="1"/>
              <a:t>теоретиків</a:t>
            </a:r>
            <a:r>
              <a:rPr lang="ru-RU" b="0" dirty="0"/>
              <a:t> у </a:t>
            </a:r>
            <a:r>
              <a:rPr lang="ru-RU" b="0" dirty="0" err="1"/>
              <a:t>талановитих</a:t>
            </a:r>
            <a:r>
              <a:rPr lang="ru-RU" b="0" dirty="0"/>
              <a:t> </a:t>
            </a:r>
            <a:r>
              <a:rPr lang="ru-RU" b="0" dirty="0" err="1"/>
              <a:t>художників</a:t>
            </a:r>
            <a:r>
              <a:rPr lang="ru-RU" b="0" dirty="0"/>
              <a:t> далеко </a:t>
            </a:r>
            <a:r>
              <a:rPr lang="ru-RU" b="0" dirty="0" err="1"/>
              <a:t>відступали</a:t>
            </a:r>
            <a:r>
              <a:rPr lang="ru-RU" b="0" dirty="0"/>
              <a:t> перед красою </a:t>
            </a:r>
            <a:r>
              <a:rPr lang="ru-RU" b="0" dirty="0" err="1"/>
              <a:t>реальної</a:t>
            </a:r>
            <a:r>
              <a:rPr lang="ru-RU" b="0" dirty="0"/>
              <a:t> </a:t>
            </a:r>
            <a:r>
              <a:rPr lang="ru-RU" b="0" dirty="0" err="1"/>
              <a:t>природи</a:t>
            </a:r>
            <a:r>
              <a:rPr lang="ru-RU" b="0" dirty="0"/>
              <a:t>. </a:t>
            </a:r>
            <a:r>
              <a:rPr lang="ru-RU" b="0" dirty="0" err="1"/>
              <a:t>Виникають</a:t>
            </a:r>
            <a:r>
              <a:rPr lang="ru-RU" b="0" dirty="0"/>
              <a:t> </a:t>
            </a:r>
            <a:r>
              <a:rPr lang="ru-RU" b="0" dirty="0" err="1"/>
              <a:t>шедеври</a:t>
            </a:r>
            <a:r>
              <a:rPr lang="ru-RU" b="0" dirty="0"/>
              <a:t>, де </a:t>
            </a:r>
            <a:r>
              <a:rPr lang="ru-RU" b="0" dirty="0" err="1"/>
              <a:t>неможливо</a:t>
            </a:r>
            <a:r>
              <a:rPr lang="ru-RU" b="0" dirty="0"/>
              <a:t> </a:t>
            </a:r>
            <a:r>
              <a:rPr lang="ru-RU" b="0" dirty="0" err="1"/>
              <a:t>наділити</a:t>
            </a:r>
            <a:r>
              <a:rPr lang="ru-RU" b="0" dirty="0"/>
              <a:t> </a:t>
            </a:r>
            <a:r>
              <a:rPr lang="ru-RU" b="0" dirty="0" err="1"/>
              <a:t>холодними</a:t>
            </a:r>
            <a:r>
              <a:rPr lang="ru-RU" b="0" dirty="0"/>
              <a:t> символами картину з птахами і </a:t>
            </a:r>
            <a:r>
              <a:rPr lang="ru-RU" b="0" dirty="0" err="1"/>
              <a:t>рослинами</a:t>
            </a:r>
            <a:r>
              <a:rPr lang="ru-RU" b="0" dirty="0"/>
              <a:t>. </a:t>
            </a:r>
            <a:r>
              <a:rPr lang="ru-RU" b="0" dirty="0" err="1"/>
              <a:t>Серед</a:t>
            </a:r>
            <a:r>
              <a:rPr lang="ru-RU" b="0" dirty="0"/>
              <a:t> них і </a:t>
            </a:r>
            <a:r>
              <a:rPr lang="ru-RU" b="0" dirty="0" err="1"/>
              <a:t>твір</a:t>
            </a:r>
            <a:r>
              <a:rPr lang="ru-RU" b="0" dirty="0"/>
              <a:t> художника </a:t>
            </a:r>
            <a:r>
              <a:rPr lang="ru-RU" b="0" dirty="0" err="1"/>
              <a:t>Цуй</a:t>
            </a:r>
            <a:r>
              <a:rPr lang="ru-RU" b="0" dirty="0"/>
              <a:t> </a:t>
            </a:r>
            <a:r>
              <a:rPr lang="ru-RU" b="0" dirty="0" err="1"/>
              <a:t>Бо</a:t>
            </a:r>
            <a:r>
              <a:rPr lang="ru-RU" b="0" dirty="0"/>
              <a:t> « Бамбук і </a:t>
            </a:r>
            <a:r>
              <a:rPr lang="ru-RU" b="0" dirty="0" err="1"/>
              <a:t>чапля</a:t>
            </a:r>
            <a:r>
              <a:rPr lang="ru-RU" b="0" dirty="0"/>
              <a:t> ». Формально картина </a:t>
            </a:r>
            <a:r>
              <a:rPr lang="ru-RU" b="0" dirty="0" err="1"/>
              <a:t>символічна</a:t>
            </a:r>
            <a:r>
              <a:rPr lang="ru-RU" b="0" dirty="0"/>
              <a:t>. </a:t>
            </a:r>
            <a:r>
              <a:rPr lang="ru-RU" b="0" dirty="0" err="1"/>
              <a:t>Шквальний</a:t>
            </a:r>
            <a:r>
              <a:rPr lang="ru-RU" b="0" dirty="0"/>
              <a:t> </a:t>
            </a:r>
            <a:r>
              <a:rPr lang="ru-RU" b="0" dirty="0" err="1"/>
              <a:t>вітер</a:t>
            </a:r>
            <a:r>
              <a:rPr lang="ru-RU" b="0" dirty="0"/>
              <a:t> рве </a:t>
            </a:r>
            <a:r>
              <a:rPr lang="ru-RU" b="0" dirty="0" err="1"/>
              <a:t>листя</a:t>
            </a:r>
            <a:r>
              <a:rPr lang="ru-RU" b="0" dirty="0"/>
              <a:t> бамбука і </a:t>
            </a:r>
            <a:r>
              <a:rPr lang="ru-RU" b="0" dirty="0" err="1"/>
              <a:t>гне</a:t>
            </a:r>
            <a:r>
              <a:rPr lang="ru-RU" b="0" dirty="0"/>
              <a:t> </a:t>
            </a:r>
            <a:r>
              <a:rPr lang="ru-RU" b="0" dirty="0" err="1"/>
              <a:t>його</a:t>
            </a:r>
            <a:r>
              <a:rPr lang="ru-RU" b="0" dirty="0"/>
              <a:t> </a:t>
            </a:r>
            <a:r>
              <a:rPr lang="ru-RU" b="0" dirty="0" err="1"/>
              <a:t>тонкі</a:t>
            </a:r>
            <a:r>
              <a:rPr lang="ru-RU" b="0" dirty="0"/>
              <a:t> </a:t>
            </a:r>
            <a:r>
              <a:rPr lang="ru-RU" b="0" dirty="0" err="1"/>
              <a:t>стовбури</a:t>
            </a:r>
            <a:r>
              <a:rPr lang="ru-RU" b="0" dirty="0"/>
              <a:t>. Лише </a:t>
            </a:r>
            <a:r>
              <a:rPr lang="ru-RU" b="0" dirty="0" err="1"/>
              <a:t>старий</a:t>
            </a:r>
            <a:r>
              <a:rPr lang="ru-RU" b="0" dirty="0"/>
              <a:t> </a:t>
            </a:r>
            <a:r>
              <a:rPr lang="ru-RU" b="0" dirty="0" err="1"/>
              <a:t>стовбур</a:t>
            </a:r>
            <a:r>
              <a:rPr lang="ru-RU" b="0" dirty="0"/>
              <a:t> не </a:t>
            </a:r>
            <a:r>
              <a:rPr lang="ru-RU" b="0" dirty="0" err="1"/>
              <a:t>гнеться</a:t>
            </a:r>
            <a:r>
              <a:rPr lang="ru-RU" b="0" dirty="0"/>
              <a:t> </a:t>
            </a:r>
            <a:r>
              <a:rPr lang="ru-RU" b="0" dirty="0" err="1"/>
              <a:t>від</a:t>
            </a:r>
            <a:r>
              <a:rPr lang="ru-RU" b="0" dirty="0"/>
              <a:t> сильного </a:t>
            </a:r>
            <a:r>
              <a:rPr lang="ru-RU" b="0" dirty="0" err="1"/>
              <a:t>вітру</a:t>
            </a:r>
            <a:r>
              <a:rPr lang="ru-RU" b="0" dirty="0"/>
              <a:t>, а </a:t>
            </a:r>
            <a:r>
              <a:rPr lang="ru-RU" b="0" dirty="0" err="1"/>
              <a:t>протистоїть</a:t>
            </a:r>
            <a:r>
              <a:rPr lang="ru-RU" b="0" dirty="0"/>
              <a:t> </a:t>
            </a:r>
            <a:r>
              <a:rPr lang="ru-RU" b="0" dirty="0" err="1"/>
              <a:t>йому</a:t>
            </a:r>
            <a:r>
              <a:rPr lang="ru-RU" b="0" dirty="0"/>
              <a:t>, як і </a:t>
            </a:r>
            <a:r>
              <a:rPr lang="ru-RU" b="0" dirty="0" err="1"/>
              <a:t>біла</a:t>
            </a:r>
            <a:r>
              <a:rPr lang="ru-RU" b="0" dirty="0"/>
              <a:t> </a:t>
            </a:r>
            <a:r>
              <a:rPr lang="ru-RU" b="0" dirty="0" err="1"/>
              <a:t>чапля</a:t>
            </a:r>
            <a:r>
              <a:rPr lang="ru-RU" b="0" dirty="0"/>
              <a:t>, </a:t>
            </a:r>
            <a:r>
              <a:rPr lang="ru-RU" b="0" dirty="0" err="1"/>
              <a:t>що</a:t>
            </a:r>
            <a:r>
              <a:rPr lang="ru-RU" b="0" dirty="0"/>
              <a:t> </a:t>
            </a:r>
            <a:r>
              <a:rPr lang="ru-RU" b="0" dirty="0" err="1"/>
              <a:t>іде</a:t>
            </a:r>
            <a:r>
              <a:rPr lang="ru-RU" b="0" dirty="0"/>
              <a:t> </a:t>
            </a:r>
            <a:r>
              <a:rPr lang="ru-RU" b="0" dirty="0" err="1"/>
              <a:t>уперед</a:t>
            </a:r>
            <a:r>
              <a:rPr lang="ru-RU" b="0" dirty="0"/>
              <a:t>, </a:t>
            </a:r>
            <a:r>
              <a:rPr lang="ru-RU" b="0" dirty="0" err="1"/>
              <a:t>незважаючи</a:t>
            </a:r>
            <a:r>
              <a:rPr lang="ru-RU" b="0" dirty="0"/>
              <a:t> на бурю. Але </a:t>
            </a:r>
            <a:r>
              <a:rPr lang="ru-RU" b="0" dirty="0" err="1"/>
              <a:t>куточок</a:t>
            </a:r>
            <a:r>
              <a:rPr lang="ru-RU" b="0" dirty="0"/>
              <a:t> </a:t>
            </a:r>
            <a:r>
              <a:rPr lang="ru-RU" b="0" dirty="0" err="1"/>
              <a:t>природи</a:t>
            </a:r>
            <a:r>
              <a:rPr lang="ru-RU" b="0" dirty="0"/>
              <a:t> </a:t>
            </a:r>
            <a:r>
              <a:rPr lang="ru-RU" b="0" dirty="0" err="1"/>
              <a:t>поданий</a:t>
            </a:r>
            <a:r>
              <a:rPr lang="ru-RU" b="0" dirty="0"/>
              <a:t> так </a:t>
            </a:r>
            <a:r>
              <a:rPr lang="ru-RU" b="0" dirty="0" err="1"/>
              <a:t>реалістично</a:t>
            </a:r>
            <a:r>
              <a:rPr lang="ru-RU" b="0" dirty="0"/>
              <a:t> і </a:t>
            </a:r>
            <a:r>
              <a:rPr lang="ru-RU" b="0" dirty="0" err="1"/>
              <a:t>натхнено</a:t>
            </a:r>
            <a:r>
              <a:rPr lang="ru-RU" b="0" dirty="0"/>
              <a:t>, </a:t>
            </a:r>
            <a:r>
              <a:rPr lang="ru-RU" b="0" dirty="0" err="1"/>
              <a:t>що</a:t>
            </a:r>
            <a:r>
              <a:rPr lang="ru-RU" b="0" dirty="0"/>
              <a:t> </a:t>
            </a:r>
            <a:r>
              <a:rPr lang="ru-RU" b="0" dirty="0" err="1"/>
              <a:t>бачиться</a:t>
            </a:r>
            <a:r>
              <a:rPr lang="ru-RU" b="0" dirty="0"/>
              <a:t> </a:t>
            </a:r>
            <a:r>
              <a:rPr lang="ru-RU" b="0" dirty="0" err="1"/>
              <a:t>лише</a:t>
            </a:r>
            <a:r>
              <a:rPr lang="ru-RU" b="0" dirty="0"/>
              <a:t> </a:t>
            </a:r>
            <a:r>
              <a:rPr lang="ru-RU" b="0" dirty="0" err="1"/>
              <a:t>талановитим</a:t>
            </a:r>
            <a:r>
              <a:rPr lang="ru-RU" b="0" dirty="0"/>
              <a:t> </a:t>
            </a:r>
            <a:r>
              <a:rPr lang="ru-RU" b="0" dirty="0" err="1"/>
              <a:t>відтворенням</a:t>
            </a:r>
            <a:r>
              <a:rPr lang="ru-RU" b="0" dirty="0"/>
              <a:t> малого </a:t>
            </a:r>
            <a:r>
              <a:rPr lang="ru-RU" b="0" dirty="0" err="1"/>
              <a:t>краєвида</a:t>
            </a:r>
            <a:r>
              <a:rPr lang="ru-RU" b="0" dirty="0"/>
              <a:t> в буран, </a:t>
            </a:r>
            <a:r>
              <a:rPr lang="ru-RU" b="0" dirty="0" err="1"/>
              <a:t>відтворенням</a:t>
            </a:r>
            <a:r>
              <a:rPr lang="ru-RU" b="0" dirty="0"/>
              <a:t> </a:t>
            </a:r>
            <a:r>
              <a:rPr lang="ru-RU" b="0" dirty="0" err="1"/>
              <a:t>суворого</a:t>
            </a:r>
            <a:r>
              <a:rPr lang="ru-RU" b="0" dirty="0"/>
              <a:t> </a:t>
            </a:r>
            <a:r>
              <a:rPr lang="ru-RU" b="0" dirty="0" err="1"/>
              <a:t>дихання</a:t>
            </a:r>
            <a:r>
              <a:rPr lang="ru-RU" b="0" dirty="0"/>
              <a:t> </a:t>
            </a:r>
            <a:r>
              <a:rPr lang="ru-RU" b="0" dirty="0" err="1"/>
              <a:t>розбурханої</a:t>
            </a:r>
            <a:r>
              <a:rPr lang="ru-RU" b="0" dirty="0"/>
              <a:t> </a:t>
            </a:r>
            <a:r>
              <a:rPr lang="ru-RU" b="0" dirty="0" err="1"/>
              <a:t>природи</a:t>
            </a:r>
            <a:r>
              <a:rPr lang="ru-RU" b="0" dirty="0"/>
              <a:t>, </a:t>
            </a:r>
            <a:r>
              <a:rPr lang="ru-RU" b="0" dirty="0" err="1"/>
              <a:t>однаково</a:t>
            </a:r>
            <a:r>
              <a:rPr lang="ru-RU" b="0" dirty="0"/>
              <a:t> </a:t>
            </a:r>
            <a:r>
              <a:rPr lang="ru-RU" b="0" dirty="0" err="1"/>
              <a:t>загрозливого</a:t>
            </a:r>
            <a:r>
              <a:rPr lang="ru-RU" b="0" dirty="0"/>
              <a:t> і для </a:t>
            </a:r>
            <a:r>
              <a:rPr lang="ru-RU" b="0" dirty="0" err="1"/>
              <a:t>рослин</a:t>
            </a:r>
            <a:r>
              <a:rPr lang="ru-RU" b="0" dirty="0"/>
              <a:t>, і для </a:t>
            </a:r>
            <a:r>
              <a:rPr lang="ru-RU" b="0" dirty="0" err="1"/>
              <a:t>птахів</a:t>
            </a:r>
            <a:r>
              <a:rPr lang="ru-RU" b="0" dirty="0"/>
              <a:t>. </a:t>
            </a:r>
            <a:r>
              <a:rPr lang="ru-RU" b="0" dirty="0" err="1"/>
              <a:t>Роздивитись</a:t>
            </a:r>
            <a:r>
              <a:rPr lang="ru-RU" b="0" dirty="0"/>
              <a:t> шедевр не </a:t>
            </a:r>
            <a:r>
              <a:rPr lang="ru-RU" b="0" dirty="0" err="1"/>
              <a:t>перешкоджає</a:t>
            </a:r>
            <a:r>
              <a:rPr lang="ru-RU" b="0" dirty="0"/>
              <a:t> і </a:t>
            </a:r>
            <a:r>
              <a:rPr lang="ru-RU" b="0" dirty="0" err="1"/>
              <a:t>його</a:t>
            </a:r>
            <a:r>
              <a:rPr lang="ru-RU" b="0" dirty="0"/>
              <a:t> </a:t>
            </a:r>
            <a:r>
              <a:rPr lang="ru-RU" b="0" dirty="0" err="1"/>
              <a:t>монохромність</a:t>
            </a:r>
            <a:r>
              <a:rPr lang="ru-RU" b="0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0"/>
            <a:ext cx="3024336" cy="6039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499992" y="6237312"/>
            <a:ext cx="4320480" cy="36933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dirty="0" err="1"/>
              <a:t>Цуй</a:t>
            </a:r>
            <a:r>
              <a:rPr lang="ru-RU" dirty="0"/>
              <a:t> </a:t>
            </a:r>
            <a:r>
              <a:rPr lang="ru-RU" dirty="0" err="1"/>
              <a:t>Бо</a:t>
            </a:r>
            <a:r>
              <a:rPr lang="ru-RU" dirty="0"/>
              <a:t>. Бамбук і </a:t>
            </a:r>
            <a:r>
              <a:rPr lang="ru-RU" dirty="0" err="1"/>
              <a:t>чапля</a:t>
            </a:r>
            <a:r>
              <a:rPr lang="ru-RU" dirty="0"/>
              <a:t>, 11 ст.</a:t>
            </a:r>
          </a:p>
        </p:txBody>
      </p:sp>
    </p:spTree>
    <p:extLst>
      <p:ext uri="{BB962C8B-B14F-4D97-AF65-F5344CB8AC3E}">
        <p14:creationId xmlns:p14="http://schemas.microsoft.com/office/powerpoint/2010/main" val="10470365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931224" cy="759614"/>
          </a:xfrm>
        </p:spPr>
        <p:txBody>
          <a:bodyPr>
            <a:normAutofit/>
          </a:bodyPr>
          <a:lstStyle/>
          <a:p>
            <a:r>
              <a:rPr lang="ru-RU" sz="1800" dirty="0"/>
              <a:t>«</a:t>
            </a:r>
            <a:r>
              <a:rPr lang="ru-RU" sz="2400" dirty="0"/>
              <a:t>П</a:t>
            </a:r>
            <a:r>
              <a:rPr lang="ru-RU" sz="1800" dirty="0"/>
              <a:t>тахи і </a:t>
            </a:r>
            <a:r>
              <a:rPr lang="ru-RU" sz="1800" dirty="0" err="1"/>
              <a:t>квіти</a:t>
            </a:r>
            <a:r>
              <a:rPr lang="ru-RU" sz="1800" dirty="0"/>
              <a:t>» </a:t>
            </a:r>
            <a:r>
              <a:rPr lang="ru-RU" sz="1800" dirty="0" err="1"/>
              <a:t>надвірного</a:t>
            </a:r>
            <a:r>
              <a:rPr lang="ru-RU" sz="1800" dirty="0"/>
              <a:t> художника </a:t>
            </a:r>
            <a:r>
              <a:rPr lang="ru-RU" sz="2400" dirty="0" err="1"/>
              <a:t>С</a:t>
            </a:r>
            <a:r>
              <a:rPr lang="ru-RU" sz="1800" dirty="0" err="1"/>
              <a:t>юй</a:t>
            </a:r>
            <a:r>
              <a:rPr lang="ru-RU" sz="1800" dirty="0"/>
              <a:t> </a:t>
            </a:r>
            <a:r>
              <a:rPr lang="ru-RU" sz="2400" dirty="0" err="1"/>
              <a:t>С</a:t>
            </a:r>
            <a:r>
              <a:rPr lang="ru-RU" sz="1800" dirty="0" err="1"/>
              <a:t>і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3707656"/>
            <a:ext cx="4176464" cy="3150344"/>
          </a:xfrm>
        </p:spPr>
        <p:txBody>
          <a:bodyPr>
            <a:normAutofit fontScale="55000" lnSpcReduction="20000"/>
          </a:bodyPr>
          <a:lstStyle/>
          <a:p>
            <a:r>
              <a:rPr lang="ru-RU" b="0" dirty="0" err="1"/>
              <a:t>Інакше</a:t>
            </a:r>
            <a:r>
              <a:rPr lang="ru-RU" b="0" dirty="0"/>
              <a:t> </a:t>
            </a:r>
            <a:r>
              <a:rPr lang="ru-RU" b="0" dirty="0" err="1"/>
              <a:t>працював</a:t>
            </a:r>
            <a:r>
              <a:rPr lang="ru-RU" b="0" dirty="0"/>
              <a:t> художник </a:t>
            </a:r>
            <a:r>
              <a:rPr lang="ru-RU" b="0" dirty="0" err="1"/>
              <a:t>Сюй</a:t>
            </a:r>
            <a:r>
              <a:rPr lang="ru-RU" b="0" dirty="0"/>
              <a:t> </a:t>
            </a:r>
            <a:r>
              <a:rPr lang="ru-RU" b="0" dirty="0" err="1"/>
              <a:t>Сі</a:t>
            </a:r>
            <a:r>
              <a:rPr lang="ru-RU" b="0" dirty="0"/>
              <a:t>, </a:t>
            </a:r>
            <a:r>
              <a:rPr lang="ru-RU" b="0" dirty="0" err="1"/>
              <a:t>що</a:t>
            </a:r>
            <a:r>
              <a:rPr lang="ru-RU" b="0" dirty="0"/>
              <a:t> </a:t>
            </a:r>
            <a:r>
              <a:rPr lang="ru-RU" b="0" dirty="0" err="1"/>
              <a:t>був</a:t>
            </a:r>
            <a:r>
              <a:rPr lang="ru-RU" b="0" dirty="0"/>
              <a:t> </a:t>
            </a:r>
            <a:r>
              <a:rPr lang="ru-RU" b="0" dirty="0" err="1"/>
              <a:t>наближений</a:t>
            </a:r>
            <a:r>
              <a:rPr lang="ru-RU" b="0" dirty="0"/>
              <a:t> до </a:t>
            </a:r>
            <a:r>
              <a:rPr lang="ru-RU" b="0" dirty="0" err="1"/>
              <a:t>імператорського</a:t>
            </a:r>
            <a:r>
              <a:rPr lang="ru-RU" b="0" dirty="0"/>
              <a:t> двору в </a:t>
            </a:r>
            <a:r>
              <a:rPr lang="ru-RU" b="0" dirty="0" err="1"/>
              <a:t>місті</a:t>
            </a:r>
            <a:r>
              <a:rPr lang="ru-RU" b="0" dirty="0"/>
              <a:t> </a:t>
            </a:r>
            <a:r>
              <a:rPr lang="ru-RU" b="0" dirty="0" err="1" smtClean="0"/>
              <a:t>Нанкін</a:t>
            </a:r>
            <a:r>
              <a:rPr lang="ru-RU" b="0" dirty="0" smtClean="0"/>
              <a:t>. </a:t>
            </a:r>
            <a:r>
              <a:rPr lang="ru-RU" b="0" dirty="0" err="1"/>
              <a:t>Сюй</a:t>
            </a:r>
            <a:r>
              <a:rPr lang="ru-RU" b="0" dirty="0"/>
              <a:t> </a:t>
            </a:r>
            <a:r>
              <a:rPr lang="ru-RU" b="0" dirty="0" err="1"/>
              <a:t>Сі</a:t>
            </a:r>
            <a:r>
              <a:rPr lang="ru-RU" b="0" dirty="0"/>
              <a:t> </a:t>
            </a:r>
            <a:r>
              <a:rPr lang="ru-RU" b="0" dirty="0" err="1"/>
              <a:t>створював</a:t>
            </a:r>
            <a:r>
              <a:rPr lang="ru-RU" b="0" dirty="0"/>
              <a:t> як </a:t>
            </a:r>
            <a:r>
              <a:rPr lang="ru-RU" b="0" dirty="0" err="1"/>
              <a:t>монохромні</a:t>
            </a:r>
            <a:r>
              <a:rPr lang="ru-RU" b="0" dirty="0"/>
              <a:t>, так і </a:t>
            </a:r>
            <a:r>
              <a:rPr lang="ru-RU" b="0" dirty="0" err="1"/>
              <a:t>кольорові</a:t>
            </a:r>
            <a:r>
              <a:rPr lang="ru-RU" b="0" dirty="0"/>
              <a:t> </a:t>
            </a:r>
            <a:r>
              <a:rPr lang="ru-RU" b="0" dirty="0" err="1"/>
              <a:t>композиції</a:t>
            </a:r>
            <a:r>
              <a:rPr lang="ru-RU" b="0" dirty="0"/>
              <a:t>. </a:t>
            </a:r>
            <a:r>
              <a:rPr lang="ru-RU" b="0" dirty="0" err="1"/>
              <a:t>Він</a:t>
            </a:r>
            <a:r>
              <a:rPr lang="ru-RU" b="0" dirty="0"/>
              <a:t> часто писав </a:t>
            </a:r>
            <a:r>
              <a:rPr lang="ru-RU" b="0" dirty="0" err="1"/>
              <a:t>лотоси</a:t>
            </a:r>
            <a:r>
              <a:rPr lang="ru-RU" b="0" dirty="0"/>
              <a:t>, </a:t>
            </a:r>
            <a:r>
              <a:rPr lang="ru-RU" b="0" dirty="0" err="1"/>
              <a:t>що</a:t>
            </a:r>
            <a:r>
              <a:rPr lang="ru-RU" b="0" dirty="0"/>
              <a:t> </a:t>
            </a:r>
            <a:r>
              <a:rPr lang="ru-RU" b="0" dirty="0" err="1"/>
              <a:t>піднялися</a:t>
            </a:r>
            <a:r>
              <a:rPr lang="ru-RU" b="0" dirty="0"/>
              <a:t> з </a:t>
            </a:r>
            <a:r>
              <a:rPr lang="ru-RU" b="0" dirty="0" err="1"/>
              <a:t>темної</a:t>
            </a:r>
            <a:r>
              <a:rPr lang="ru-RU" b="0" dirty="0"/>
              <a:t> води і </a:t>
            </a:r>
            <a:r>
              <a:rPr lang="ru-RU" b="0" dirty="0" err="1"/>
              <a:t>гойдали</a:t>
            </a:r>
            <a:r>
              <a:rPr lang="ru-RU" b="0" dirty="0"/>
              <a:t> на </a:t>
            </a:r>
            <a:r>
              <a:rPr lang="ru-RU" b="0" dirty="0" err="1"/>
              <a:t>листі</a:t>
            </a:r>
            <a:r>
              <a:rPr lang="ru-RU" b="0" dirty="0"/>
              <a:t> </a:t>
            </a:r>
            <a:r>
              <a:rPr lang="ru-RU" b="0" dirty="0" err="1"/>
              <a:t>птахів</a:t>
            </a:r>
            <a:r>
              <a:rPr lang="ru-RU" b="0" dirty="0"/>
              <a:t>. </a:t>
            </a:r>
            <a:r>
              <a:rPr lang="ru-RU" b="0" dirty="0" err="1"/>
              <a:t>Це</a:t>
            </a:r>
            <a:r>
              <a:rPr lang="ru-RU" b="0" dirty="0"/>
              <a:t> </a:t>
            </a:r>
            <a:r>
              <a:rPr lang="ru-RU" b="0" dirty="0" err="1"/>
              <a:t>його</a:t>
            </a:r>
            <a:r>
              <a:rPr lang="ru-RU" b="0" dirty="0"/>
              <a:t> </a:t>
            </a:r>
            <a:r>
              <a:rPr lang="ru-RU" b="0" dirty="0" err="1"/>
              <a:t>улюблена</a:t>
            </a:r>
            <a:r>
              <a:rPr lang="ru-RU" b="0" dirty="0"/>
              <a:t> тема. </a:t>
            </a:r>
            <a:r>
              <a:rPr lang="ru-RU" b="0" dirty="0" err="1"/>
              <a:t>Контури</a:t>
            </a:r>
            <a:r>
              <a:rPr lang="ru-RU" b="0" dirty="0"/>
              <a:t> </a:t>
            </a:r>
            <a:r>
              <a:rPr lang="ru-RU" b="0" dirty="0" err="1"/>
              <a:t>він</a:t>
            </a:r>
            <a:r>
              <a:rPr lang="ru-RU" b="0" dirty="0"/>
              <a:t> </a:t>
            </a:r>
            <a:r>
              <a:rPr lang="ru-RU" b="0" dirty="0" err="1"/>
              <a:t>робив</a:t>
            </a:r>
            <a:r>
              <a:rPr lang="ru-RU" b="0" dirty="0"/>
              <a:t> </a:t>
            </a:r>
            <a:r>
              <a:rPr lang="ru-RU" b="0" dirty="0" err="1"/>
              <a:t>тушевими</a:t>
            </a:r>
            <a:r>
              <a:rPr lang="ru-RU" b="0" dirty="0"/>
              <a:t>, а </a:t>
            </a:r>
            <a:r>
              <a:rPr lang="ru-RU" b="0" dirty="0" err="1"/>
              <a:t>зображеня</a:t>
            </a:r>
            <a:r>
              <a:rPr lang="ru-RU" b="0" dirty="0"/>
              <a:t> </a:t>
            </a:r>
            <a:r>
              <a:rPr lang="ru-RU" b="0" dirty="0" err="1"/>
              <a:t>розфарбовував</a:t>
            </a:r>
            <a:r>
              <a:rPr lang="ru-RU" b="0" dirty="0"/>
              <a:t> — </a:t>
            </a:r>
            <a:r>
              <a:rPr lang="ru-RU" b="0" dirty="0" err="1"/>
              <a:t>ніжними</a:t>
            </a:r>
            <a:r>
              <a:rPr lang="ru-RU" b="0" dirty="0"/>
              <a:t> </a:t>
            </a:r>
            <a:r>
              <a:rPr lang="ru-RU" b="0" dirty="0" err="1"/>
              <a:t>відтінками</a:t>
            </a:r>
            <a:r>
              <a:rPr lang="ru-RU" b="0" dirty="0"/>
              <a:t> </a:t>
            </a:r>
            <a:r>
              <a:rPr lang="ru-RU" b="0" dirty="0" err="1"/>
              <a:t>кольорів</a:t>
            </a:r>
            <a:r>
              <a:rPr lang="ru-RU" b="0" dirty="0"/>
              <a:t>. </a:t>
            </a:r>
            <a:r>
              <a:rPr lang="ru-RU" b="0" dirty="0" err="1"/>
              <a:t>Серед</a:t>
            </a:r>
            <a:r>
              <a:rPr lang="ru-RU" b="0" dirty="0"/>
              <a:t> </a:t>
            </a:r>
            <a:r>
              <a:rPr lang="ru-RU" b="0" dirty="0" err="1"/>
              <a:t>монохромних</a:t>
            </a:r>
            <a:r>
              <a:rPr lang="ru-RU" b="0" dirty="0"/>
              <a:t> картин </a:t>
            </a:r>
            <a:r>
              <a:rPr lang="ru-RU" b="0" dirty="0" err="1"/>
              <a:t>Сюй</a:t>
            </a:r>
            <a:r>
              <a:rPr lang="ru-RU" b="0" dirty="0"/>
              <a:t> </a:t>
            </a:r>
            <a:r>
              <a:rPr lang="ru-RU" b="0" dirty="0" err="1"/>
              <a:t>Сі</a:t>
            </a:r>
            <a:r>
              <a:rPr lang="ru-RU" b="0" dirty="0"/>
              <a:t> — </a:t>
            </a:r>
            <a:r>
              <a:rPr lang="ru-RU" b="0" dirty="0" err="1"/>
              <a:t>біла</a:t>
            </a:r>
            <a:r>
              <a:rPr lang="ru-RU" b="0" dirty="0"/>
              <a:t> </a:t>
            </a:r>
            <a:r>
              <a:rPr lang="ru-RU" b="0" dirty="0" err="1"/>
              <a:t>чапля</a:t>
            </a:r>
            <a:r>
              <a:rPr lang="ru-RU" b="0" dirty="0"/>
              <a:t> </a:t>
            </a:r>
            <a:r>
              <a:rPr lang="ru-RU" b="0" dirty="0" err="1"/>
              <a:t>восени</a:t>
            </a:r>
            <a:r>
              <a:rPr lang="ru-RU" b="0" dirty="0"/>
              <a:t> на </a:t>
            </a:r>
            <a:r>
              <a:rPr lang="ru-RU" b="0" dirty="0" err="1"/>
              <a:t>гілці</a:t>
            </a:r>
            <a:r>
              <a:rPr lang="ru-RU" b="0" dirty="0"/>
              <a:t> дерева. На </a:t>
            </a:r>
            <a:r>
              <a:rPr lang="ru-RU" b="0" dirty="0" err="1"/>
              <a:t>картині</a:t>
            </a:r>
            <a:r>
              <a:rPr lang="ru-RU" b="0" dirty="0"/>
              <a:t> — </a:t>
            </a:r>
            <a:r>
              <a:rPr lang="ru-RU" b="0" dirty="0" err="1"/>
              <a:t>лише</a:t>
            </a:r>
            <a:r>
              <a:rPr lang="ru-RU" b="0" dirty="0"/>
              <a:t> </a:t>
            </a:r>
            <a:r>
              <a:rPr lang="ru-RU" b="0" dirty="0" err="1"/>
              <a:t>біла</a:t>
            </a:r>
            <a:r>
              <a:rPr lang="ru-RU" b="0" dirty="0"/>
              <a:t> </a:t>
            </a:r>
            <a:r>
              <a:rPr lang="ru-RU" b="0" dirty="0" err="1"/>
              <a:t>чапля</a:t>
            </a:r>
            <a:r>
              <a:rPr lang="ru-RU" b="0" dirty="0"/>
              <a:t> на </a:t>
            </a:r>
            <a:r>
              <a:rPr lang="ru-RU" b="0" dirty="0" err="1"/>
              <a:t>сірому</a:t>
            </a:r>
            <a:r>
              <a:rPr lang="ru-RU" b="0" dirty="0"/>
              <a:t> </a:t>
            </a:r>
            <a:r>
              <a:rPr lang="ru-RU" b="0" dirty="0" err="1"/>
              <a:t>тлі</a:t>
            </a:r>
            <a:r>
              <a:rPr lang="ru-RU" b="0" dirty="0"/>
              <a:t> та </a:t>
            </a:r>
            <a:r>
              <a:rPr lang="ru-RU" b="0" dirty="0" err="1"/>
              <a:t>декілька</a:t>
            </a:r>
            <a:r>
              <a:rPr lang="ru-RU" b="0" dirty="0"/>
              <a:t> </a:t>
            </a:r>
            <a:r>
              <a:rPr lang="ru-RU" b="0" dirty="0" err="1"/>
              <a:t>гілок</a:t>
            </a:r>
            <a:r>
              <a:rPr lang="ru-RU" b="0" dirty="0"/>
              <a:t>, </a:t>
            </a:r>
            <a:r>
              <a:rPr lang="ru-RU" b="0" dirty="0" err="1"/>
              <a:t>що</a:t>
            </a:r>
            <a:r>
              <a:rPr lang="ru-RU" b="0" dirty="0"/>
              <a:t> </a:t>
            </a:r>
            <a:r>
              <a:rPr lang="ru-RU" b="0" dirty="0" err="1"/>
              <a:t>втралили</a:t>
            </a:r>
            <a:r>
              <a:rPr lang="ru-RU" b="0" dirty="0"/>
              <a:t> </a:t>
            </a:r>
            <a:r>
              <a:rPr lang="ru-RU" b="0" dirty="0" err="1"/>
              <a:t>листя</a:t>
            </a:r>
            <a:r>
              <a:rPr lang="ru-RU" b="0" dirty="0"/>
              <a:t> </a:t>
            </a:r>
            <a:r>
              <a:rPr lang="ru-RU" b="0" dirty="0" err="1"/>
              <a:t>від</a:t>
            </a:r>
            <a:r>
              <a:rPr lang="ru-RU" b="0" dirty="0"/>
              <a:t> </a:t>
            </a:r>
            <a:r>
              <a:rPr lang="ru-RU" b="0" dirty="0" err="1"/>
              <a:t>осінніх</a:t>
            </a:r>
            <a:r>
              <a:rPr lang="ru-RU" b="0" dirty="0"/>
              <a:t> </a:t>
            </a:r>
            <a:r>
              <a:rPr lang="ru-RU" b="0" dirty="0" err="1"/>
              <a:t>буревіїв</a:t>
            </a:r>
            <a:r>
              <a:rPr lang="ru-RU" b="0" dirty="0"/>
              <a:t>. Все </a:t>
            </a:r>
            <a:r>
              <a:rPr lang="ru-RU" b="0" dirty="0" err="1"/>
              <a:t>заради</a:t>
            </a:r>
            <a:r>
              <a:rPr lang="ru-RU" b="0" dirty="0"/>
              <a:t> того, </a:t>
            </a:r>
            <a:r>
              <a:rPr lang="ru-RU" b="0" dirty="0" err="1"/>
              <a:t>аби</a:t>
            </a:r>
            <a:r>
              <a:rPr lang="ru-RU" b="0" dirty="0"/>
              <a:t> </a:t>
            </a:r>
            <a:r>
              <a:rPr lang="ru-RU" b="0" dirty="0" err="1"/>
              <a:t>передати</a:t>
            </a:r>
            <a:r>
              <a:rPr lang="ru-RU" b="0" dirty="0"/>
              <a:t> </a:t>
            </a:r>
            <a:r>
              <a:rPr lang="ru-RU" b="0" dirty="0" err="1"/>
              <a:t>сум</a:t>
            </a:r>
            <a:r>
              <a:rPr lang="ru-RU" b="0" dirty="0"/>
              <a:t> і </a:t>
            </a:r>
            <a:r>
              <a:rPr lang="ru-RU" b="0" dirty="0" err="1"/>
              <a:t>тишу</a:t>
            </a:r>
            <a:r>
              <a:rPr lang="ru-RU" b="0" dirty="0"/>
              <a:t> </a:t>
            </a:r>
            <a:r>
              <a:rPr lang="ru-RU" b="0" dirty="0" err="1"/>
              <a:t>останніх</a:t>
            </a:r>
            <a:r>
              <a:rPr lang="ru-RU" b="0" dirty="0"/>
              <a:t> </a:t>
            </a:r>
            <a:r>
              <a:rPr lang="ru-RU" b="0" dirty="0" err="1"/>
              <a:t>днів</a:t>
            </a:r>
            <a:r>
              <a:rPr lang="ru-RU" b="0" dirty="0"/>
              <a:t> </a:t>
            </a:r>
            <a:r>
              <a:rPr lang="ru-RU" b="0" dirty="0" err="1"/>
              <a:t>пізньої</a:t>
            </a:r>
            <a:r>
              <a:rPr lang="ru-RU" b="0" dirty="0"/>
              <a:t> </a:t>
            </a:r>
            <a:r>
              <a:rPr lang="ru-RU" b="0" dirty="0" err="1" smtClean="0"/>
              <a:t>осені</a:t>
            </a:r>
            <a:endParaRPr lang="ru-RU" b="0" dirty="0"/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36712"/>
            <a:ext cx="4028468" cy="5196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95936" y="6309320"/>
            <a:ext cx="4968552" cy="36933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dirty="0"/>
              <a:t>«</a:t>
            </a:r>
            <a:r>
              <a:rPr lang="ru-RU" dirty="0" err="1"/>
              <a:t>Метелики</a:t>
            </a:r>
            <a:r>
              <a:rPr lang="ru-RU" dirty="0"/>
              <a:t> та </a:t>
            </a:r>
            <a:r>
              <a:rPr lang="ru-RU" dirty="0" err="1"/>
              <a:t>квіти</a:t>
            </a:r>
            <a:r>
              <a:rPr lang="ru-RU" dirty="0"/>
              <a:t> </a:t>
            </a:r>
            <a:r>
              <a:rPr lang="ru-RU" dirty="0" err="1"/>
              <a:t>гліцинії</a:t>
            </a:r>
            <a:r>
              <a:rPr lang="ru-RU" dirty="0" smtClean="0"/>
              <a:t>» </a:t>
            </a:r>
            <a:r>
              <a:rPr lang="ru-RU" dirty="0" err="1" smtClean="0"/>
              <a:t>Сюй</a:t>
            </a:r>
            <a:r>
              <a:rPr lang="ru-RU" dirty="0" smtClean="0"/>
              <a:t> С</a:t>
            </a:r>
            <a:r>
              <a:rPr lang="uk-UA" dirty="0" smtClean="0"/>
              <a:t>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588801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3291840" cy="4525963"/>
          </a:xfrm>
        </p:spPr>
        <p:txBody>
          <a:bodyPr>
            <a:normAutofit/>
          </a:bodyPr>
          <a:lstStyle/>
          <a:p>
            <a:r>
              <a:rPr lang="ru-RU" sz="1400" b="0" dirty="0"/>
              <a:t>Жанр «Птахи і </a:t>
            </a:r>
            <a:r>
              <a:rPr lang="ru-RU" sz="1400" b="0" dirty="0" err="1"/>
              <a:t>квіти</a:t>
            </a:r>
            <a:r>
              <a:rPr lang="ru-RU" sz="1400" b="0" dirty="0"/>
              <a:t>» не </a:t>
            </a:r>
            <a:r>
              <a:rPr lang="ru-RU" sz="1400" b="0" dirty="0" err="1"/>
              <a:t>зник</a:t>
            </a:r>
            <a:r>
              <a:rPr lang="ru-RU" sz="1400" b="0" dirty="0"/>
              <a:t> і за </a:t>
            </a:r>
            <a:r>
              <a:rPr lang="ru-RU" sz="1400" b="0" dirty="0" err="1"/>
              <a:t>століття</a:t>
            </a:r>
            <a:r>
              <a:rPr lang="ru-RU" sz="1400" b="0" dirty="0"/>
              <a:t>. </a:t>
            </a:r>
            <a:r>
              <a:rPr lang="ru-RU" sz="1400" b="0" dirty="0" err="1"/>
              <a:t>Він</a:t>
            </a:r>
            <a:r>
              <a:rPr lang="ru-RU" sz="1400" b="0" dirty="0"/>
              <a:t> </a:t>
            </a:r>
            <a:r>
              <a:rPr lang="ru-RU" sz="1400" b="0" dirty="0" err="1"/>
              <a:t>мав</a:t>
            </a:r>
            <a:r>
              <a:rPr lang="ru-RU" sz="1400" b="0" dirty="0"/>
              <a:t> </a:t>
            </a:r>
            <a:r>
              <a:rPr lang="ru-RU" sz="1400" b="0" dirty="0" err="1"/>
              <a:t>числених</a:t>
            </a:r>
            <a:r>
              <a:rPr lang="ru-RU" sz="1400" b="0" dirty="0"/>
              <a:t> </a:t>
            </a:r>
            <a:r>
              <a:rPr lang="ru-RU" sz="1400" b="0" dirty="0" err="1"/>
              <a:t>прихильників</a:t>
            </a:r>
            <a:r>
              <a:rPr lang="ru-RU" sz="1400" b="0" dirty="0"/>
              <a:t>, </a:t>
            </a:r>
            <a:r>
              <a:rPr lang="ru-RU" sz="1400" b="0" dirty="0" err="1"/>
              <a:t>навіть</a:t>
            </a:r>
            <a:r>
              <a:rPr lang="ru-RU" sz="1400" b="0" dirty="0"/>
              <a:t> коли </a:t>
            </a:r>
            <a:r>
              <a:rPr lang="ru-RU" sz="1400" b="0" dirty="0" err="1"/>
              <a:t>зникли</a:t>
            </a:r>
            <a:r>
              <a:rPr lang="ru-RU" sz="1400" b="0" dirty="0"/>
              <a:t> </a:t>
            </a:r>
            <a:r>
              <a:rPr lang="ru-RU" sz="1400" b="0" dirty="0" err="1"/>
              <a:t>держави</a:t>
            </a:r>
            <a:r>
              <a:rPr lang="ru-RU" sz="1400" b="0" dirty="0"/>
              <a:t> </a:t>
            </a:r>
            <a:r>
              <a:rPr lang="ru-RU" sz="1400" b="0" dirty="0" err="1"/>
              <a:t>Рання</a:t>
            </a:r>
            <a:r>
              <a:rPr lang="ru-RU" sz="1400" b="0" dirty="0"/>
              <a:t> Шу та </a:t>
            </a:r>
            <a:r>
              <a:rPr lang="ru-RU" sz="1400" b="0" dirty="0" err="1"/>
              <a:t>Пізня</a:t>
            </a:r>
            <a:r>
              <a:rPr lang="ru-RU" sz="1400" b="0" dirty="0"/>
              <a:t> Шу і дожив до 21 </a:t>
            </a:r>
            <a:r>
              <a:rPr lang="ru-RU" sz="1400" b="0" dirty="0" err="1"/>
              <a:t>століття</a:t>
            </a:r>
            <a:endParaRPr lang="ru-RU" sz="1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853" y="188640"/>
            <a:ext cx="5499674" cy="6129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55776" y="6381328"/>
            <a:ext cx="6264696" cy="36933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dirty="0" err="1"/>
              <a:t>Гуйзонг</a:t>
            </a:r>
            <a:r>
              <a:rPr lang="ru-RU" dirty="0"/>
              <a:t>. «Голуб на </a:t>
            </a:r>
            <a:r>
              <a:rPr lang="ru-RU" dirty="0" err="1"/>
              <a:t>гілці</a:t>
            </a:r>
            <a:r>
              <a:rPr lang="ru-RU" dirty="0"/>
              <a:t> </a:t>
            </a:r>
            <a:r>
              <a:rPr lang="ru-RU" dirty="0" err="1"/>
              <a:t>розквітлого</a:t>
            </a:r>
            <a:r>
              <a:rPr lang="ru-RU" dirty="0"/>
              <a:t> дерева»</a:t>
            </a:r>
          </a:p>
        </p:txBody>
      </p:sp>
    </p:spTree>
    <p:extLst>
      <p:ext uri="{BB962C8B-B14F-4D97-AF65-F5344CB8AC3E}">
        <p14:creationId xmlns:p14="http://schemas.microsoft.com/office/powerpoint/2010/main" val="1187244515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246" y="162597"/>
            <a:ext cx="3039508" cy="6326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978383" y="6453336"/>
            <a:ext cx="3312368" cy="36933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dirty="0"/>
              <a:t>«</a:t>
            </a:r>
            <a:r>
              <a:rPr lang="ru-RU" dirty="0" err="1"/>
              <a:t>Червоний</a:t>
            </a:r>
            <a:r>
              <a:rPr lang="ru-RU" dirty="0"/>
              <a:t> баньян»</a:t>
            </a:r>
          </a:p>
        </p:txBody>
      </p:sp>
    </p:spTree>
    <p:extLst>
      <p:ext uri="{BB962C8B-B14F-4D97-AF65-F5344CB8AC3E}">
        <p14:creationId xmlns:p14="http://schemas.microsoft.com/office/powerpoint/2010/main" val="384664477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67</TotalTime>
  <Words>160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Главная</vt:lpstr>
      <vt:lpstr>Китайський живопис</vt:lpstr>
      <vt:lpstr>Презентация PowerPoint</vt:lpstr>
      <vt:lpstr>Презентация PowerPoint</vt:lpstr>
      <vt:lpstr>Презентация PowerPoint</vt:lpstr>
      <vt:lpstr>Теоретики жанру </vt:lpstr>
      <vt:lpstr>Шедеври художника Цуй Бо </vt:lpstr>
      <vt:lpstr>«Птахи і квіти» надвірного художника Сюй Сі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Китайський живопис</dc:title>
  <dc:creator>Пользователь Windows</dc:creator>
  <cp:lastModifiedBy>Пользователь Windows</cp:lastModifiedBy>
  <cp:revision>7</cp:revision>
  <dcterms:created xsi:type="dcterms:W3CDTF">2014-04-23T14:11:50Z</dcterms:created>
  <dcterms:modified xsi:type="dcterms:W3CDTF">2014-04-23T15:20:00Z</dcterms:modified>
</cp:coreProperties>
</file>