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24" autoAdjust="0"/>
    <p:restoredTop sz="94660"/>
  </p:normalViewPr>
  <p:slideViewPr>
    <p:cSldViewPr>
      <p:cViewPr varScale="1">
        <p:scale>
          <a:sx n="69" d="100"/>
          <a:sy n="69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628F-707A-4073-AE34-C09C2D912042}" type="datetimeFigureOut">
              <a:rPr lang="uk-UA" smtClean="0"/>
              <a:pPr/>
              <a:t>02.12.2014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4E36-9A3E-47D1-B505-61AD57B7668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628F-707A-4073-AE34-C09C2D912042}" type="datetimeFigureOut">
              <a:rPr lang="uk-UA" smtClean="0"/>
              <a:pPr/>
              <a:t>02.12.2014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4E36-9A3E-47D1-B505-61AD57B7668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628F-707A-4073-AE34-C09C2D912042}" type="datetimeFigureOut">
              <a:rPr lang="uk-UA" smtClean="0"/>
              <a:pPr/>
              <a:t>02.12.2014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4E36-9A3E-47D1-B505-61AD57B7668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628F-707A-4073-AE34-C09C2D912042}" type="datetimeFigureOut">
              <a:rPr lang="uk-UA" smtClean="0"/>
              <a:pPr/>
              <a:t>02.12.2014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4E36-9A3E-47D1-B505-61AD57B7668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628F-707A-4073-AE34-C09C2D912042}" type="datetimeFigureOut">
              <a:rPr lang="uk-UA" smtClean="0"/>
              <a:pPr/>
              <a:t>02.12.2014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4E36-9A3E-47D1-B505-61AD57B7668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628F-707A-4073-AE34-C09C2D912042}" type="datetimeFigureOut">
              <a:rPr lang="uk-UA" smtClean="0"/>
              <a:pPr/>
              <a:t>02.12.2014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4E36-9A3E-47D1-B505-61AD57B7668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628F-707A-4073-AE34-C09C2D912042}" type="datetimeFigureOut">
              <a:rPr lang="uk-UA" smtClean="0"/>
              <a:pPr/>
              <a:t>02.12.2014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4E36-9A3E-47D1-B505-61AD57B7668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628F-707A-4073-AE34-C09C2D912042}" type="datetimeFigureOut">
              <a:rPr lang="uk-UA" smtClean="0"/>
              <a:pPr/>
              <a:t>02.12.2014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4E36-9A3E-47D1-B505-61AD57B7668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628F-707A-4073-AE34-C09C2D912042}" type="datetimeFigureOut">
              <a:rPr lang="uk-UA" smtClean="0"/>
              <a:pPr/>
              <a:t>02.12.2014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4E36-9A3E-47D1-B505-61AD57B7668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628F-707A-4073-AE34-C09C2D912042}" type="datetimeFigureOut">
              <a:rPr lang="uk-UA" smtClean="0"/>
              <a:pPr/>
              <a:t>02.12.2014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4E36-9A3E-47D1-B505-61AD57B7668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628F-707A-4073-AE34-C09C2D912042}" type="datetimeFigureOut">
              <a:rPr lang="uk-UA" smtClean="0"/>
              <a:pPr/>
              <a:t>02.12.2014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4E36-9A3E-47D1-B505-61AD57B7668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8628F-707A-4073-AE34-C09C2D912042}" type="datetimeFigureOut">
              <a:rPr lang="uk-UA" smtClean="0"/>
              <a:pPr/>
              <a:t>02.12.2014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4E36-9A3E-47D1-B505-61AD57B76685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Диктаторская карьера Аугусто Пиночет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945280" cy="7429528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-571536" y="5387975"/>
            <a:ext cx="1057282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  <a:ea typeface="+mj-ea"/>
                <a:cs typeface="+mj-cs"/>
              </a:rPr>
              <a:t>Августо</a:t>
            </a:r>
            <a:r>
              <a:rPr kumimoji="0" lang="uk-UA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  <a:ea typeface="+mj-ea"/>
                <a:cs typeface="+mj-cs"/>
              </a:rPr>
              <a:t>		</a:t>
            </a:r>
            <a:r>
              <a:rPr kumimoji="0" lang="uk-UA" sz="7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  <a:ea typeface="+mj-ea"/>
                <a:cs typeface="+mj-cs"/>
              </a:rPr>
              <a:t>Піночет</a:t>
            </a:r>
            <a:endParaRPr kumimoji="0" lang="uk-UA" sz="7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72132" y="485074"/>
            <a:ext cx="28575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kern="1400" spc="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Один з найжорсткіших політиків ХХ століття, генерал, головнокомандувач військами, який захопив владу в результаті військового перевороту. Увійшов у світову історію не тільки як президент Чилі, який правив країною протягом 16 років, але і як кат і тиран. Його ім'я його стало образом жорстоких і агресивних людей.</a:t>
            </a:r>
            <a:endParaRPr lang="uk-UA" kern="1400" spc="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44500"/>
            <a:ext cx="82153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Аугусто</a:t>
            </a:r>
            <a:r>
              <a:rPr lang="ru-RU" dirty="0" smtClean="0"/>
              <a:t> </a:t>
            </a:r>
            <a:r>
              <a:rPr lang="ru-RU" dirty="0" err="1" smtClean="0"/>
              <a:t>Піночет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усунутий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через </a:t>
            </a:r>
            <a:r>
              <a:rPr lang="ru-RU" dirty="0" err="1" smtClean="0"/>
              <a:t>всенародні</a:t>
            </a:r>
            <a:r>
              <a:rPr lang="ru-RU" dirty="0" smtClean="0"/>
              <a:t> </a:t>
            </a:r>
            <a:r>
              <a:rPr lang="ru-RU" dirty="0" err="1" smtClean="0"/>
              <a:t>вибори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внесеному</a:t>
            </a:r>
            <a:r>
              <a:rPr lang="ru-RU" dirty="0" smtClean="0"/>
              <a:t> до </a:t>
            </a:r>
            <a:r>
              <a:rPr lang="ru-RU" dirty="0" err="1" smtClean="0"/>
              <a:t>Конституції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про </a:t>
            </a:r>
            <a:r>
              <a:rPr lang="ru-RU" dirty="0" err="1" smtClean="0"/>
              <a:t>всенародний</a:t>
            </a:r>
            <a:r>
              <a:rPr lang="ru-RU" dirty="0" smtClean="0"/>
              <a:t> </a:t>
            </a:r>
            <a:r>
              <a:rPr lang="ru-RU" dirty="0" smtClean="0"/>
              <a:t>референдум (1984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Спочатку</a:t>
            </a:r>
            <a:r>
              <a:rPr lang="ru-RU" dirty="0" smtClean="0"/>
              <a:t> в </a:t>
            </a:r>
            <a:r>
              <a:rPr lang="ru-RU" dirty="0" err="1" smtClean="0"/>
              <a:t>жовтні</a:t>
            </a:r>
            <a:r>
              <a:rPr lang="ru-RU" dirty="0" smtClean="0"/>
              <a:t> 1988 </a:t>
            </a:r>
            <a:r>
              <a:rPr lang="ru-RU" dirty="0" err="1" smtClean="0"/>
              <a:t>пройшов</a:t>
            </a:r>
            <a:r>
              <a:rPr lang="ru-RU" dirty="0" smtClean="0"/>
              <a:t> референдум про </a:t>
            </a:r>
            <a:r>
              <a:rPr lang="ru-RU" dirty="0" err="1" smtClean="0"/>
              <a:t>можливу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кандидатів</a:t>
            </a:r>
            <a:r>
              <a:rPr lang="ru-RU" dirty="0" smtClean="0"/>
              <a:t> на </a:t>
            </a:r>
            <a:r>
              <a:rPr lang="ru-RU" dirty="0" err="1" smtClean="0"/>
              <a:t>майбутніх</a:t>
            </a:r>
            <a:r>
              <a:rPr lang="ru-RU" dirty="0" smtClean="0"/>
              <a:t> </a:t>
            </a:r>
            <a:r>
              <a:rPr lang="ru-RU" dirty="0" err="1" smtClean="0"/>
              <a:t>президентських</a:t>
            </a:r>
            <a:r>
              <a:rPr lang="ru-RU" dirty="0" smtClean="0"/>
              <a:t> </a:t>
            </a:r>
            <a:r>
              <a:rPr lang="ru-RU" dirty="0" err="1" smtClean="0"/>
              <a:t>виборах</a:t>
            </a:r>
            <a:r>
              <a:rPr lang="ru-RU" dirty="0" smtClean="0"/>
              <a:t>. </a:t>
            </a:r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 smtClean="0"/>
              <a:t>питанням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 —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Піночет</a:t>
            </a:r>
            <a:r>
              <a:rPr lang="ru-RU" dirty="0" smtClean="0"/>
              <a:t> </a:t>
            </a:r>
            <a:r>
              <a:rPr lang="ru-RU" dirty="0" err="1" smtClean="0"/>
              <a:t>залишитися</a:t>
            </a:r>
            <a:r>
              <a:rPr lang="ru-RU" dirty="0" smtClean="0"/>
              <a:t> </a:t>
            </a:r>
            <a:r>
              <a:rPr lang="ru-RU" dirty="0" err="1" smtClean="0"/>
              <a:t>єдиним</a:t>
            </a:r>
            <a:r>
              <a:rPr lang="ru-RU" dirty="0" smtClean="0"/>
              <a:t> кандидатом. 54% </a:t>
            </a:r>
            <a:r>
              <a:rPr lang="ru-RU" dirty="0" err="1" smtClean="0"/>
              <a:t>з</a:t>
            </a:r>
            <a:r>
              <a:rPr lang="ru-RU" dirty="0" smtClean="0"/>
              <a:t> тих, </a:t>
            </a:r>
            <a:r>
              <a:rPr lang="ru-RU" dirty="0" err="1" smtClean="0"/>
              <a:t>що</a:t>
            </a:r>
            <a:r>
              <a:rPr lang="ru-RU" dirty="0" smtClean="0"/>
              <a:t> взяли участь у </a:t>
            </a:r>
            <a:r>
              <a:rPr lang="ru-RU" dirty="0" err="1" smtClean="0"/>
              <a:t>голосуванні</a:t>
            </a:r>
            <a:r>
              <a:rPr lang="ru-RU" dirty="0" smtClean="0"/>
              <a:t>, </a:t>
            </a:r>
            <a:r>
              <a:rPr lang="ru-RU" dirty="0" err="1" smtClean="0"/>
              <a:t>проголосували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. У </a:t>
            </a:r>
            <a:r>
              <a:rPr lang="ru-RU" dirty="0" err="1" smtClean="0"/>
              <a:t>наступному</a:t>
            </a:r>
            <a:r>
              <a:rPr lang="ru-RU" dirty="0" smtClean="0"/>
              <a:t> 1989 </a:t>
            </a:r>
            <a:r>
              <a:rPr lang="ru-RU" dirty="0" err="1" smtClean="0"/>
              <a:t>відбулися</a:t>
            </a:r>
            <a:r>
              <a:rPr lang="ru-RU" dirty="0" smtClean="0"/>
              <a:t> </a:t>
            </a:r>
            <a:r>
              <a:rPr lang="ru-RU" dirty="0" err="1" smtClean="0"/>
              <a:t>демократичні</a:t>
            </a:r>
            <a:r>
              <a:rPr lang="ru-RU" dirty="0" smtClean="0"/>
              <a:t> </a:t>
            </a:r>
            <a:r>
              <a:rPr lang="ru-RU" dirty="0" err="1" smtClean="0"/>
              <a:t>загальнонародні</a:t>
            </a:r>
            <a:r>
              <a:rPr lang="ru-RU" dirty="0" smtClean="0"/>
              <a:t> </a:t>
            </a:r>
            <a:r>
              <a:rPr lang="ru-RU" dirty="0" err="1" smtClean="0"/>
              <a:t>вибори</a:t>
            </a:r>
            <a:r>
              <a:rPr lang="ru-RU" dirty="0" smtClean="0"/>
              <a:t> президента.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військової</a:t>
            </a:r>
            <a:r>
              <a:rPr lang="ru-RU" dirty="0" smtClean="0"/>
              <a:t> </a:t>
            </a:r>
            <a:r>
              <a:rPr lang="ru-RU" dirty="0" err="1" smtClean="0"/>
              <a:t>верхівки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виношувались</a:t>
            </a:r>
            <a:r>
              <a:rPr lang="ru-RU" dirty="0" smtClean="0"/>
              <a:t> </a:t>
            </a:r>
            <a:r>
              <a:rPr lang="ru-RU" dirty="0" err="1" smtClean="0"/>
              <a:t>плани</a:t>
            </a:r>
            <a:r>
              <a:rPr lang="ru-RU" dirty="0" smtClean="0"/>
              <a:t> </a:t>
            </a:r>
            <a:r>
              <a:rPr lang="ru-RU" dirty="0" err="1" smtClean="0"/>
              <a:t>нейтралізації</a:t>
            </a:r>
            <a:r>
              <a:rPr lang="ru-RU" dirty="0" smtClean="0"/>
              <a:t> </a:t>
            </a:r>
            <a:r>
              <a:rPr lang="ru-RU" dirty="0" err="1" smtClean="0"/>
              <a:t>лівої</a:t>
            </a:r>
            <a:r>
              <a:rPr lang="ru-RU" dirty="0" smtClean="0"/>
              <a:t> </a:t>
            </a:r>
            <a:r>
              <a:rPr lang="ru-RU" dirty="0" err="1" smtClean="0"/>
              <a:t>загрози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Піночета</a:t>
            </a:r>
            <a:r>
              <a:rPr lang="ru-RU" dirty="0" smtClean="0"/>
              <a:t> не буде </a:t>
            </a:r>
            <a:r>
              <a:rPr lang="ru-RU" dirty="0" err="1" smtClean="0"/>
              <a:t>обрано</a:t>
            </a:r>
            <a:r>
              <a:rPr lang="ru-RU" dirty="0" smtClean="0"/>
              <a:t>. Але вони так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втіленні</a:t>
            </a:r>
            <a:r>
              <a:rPr lang="ru-RU" dirty="0" smtClean="0"/>
              <a:t>. 11 </a:t>
            </a:r>
            <a:r>
              <a:rPr lang="ru-RU" dirty="0" err="1" smtClean="0"/>
              <a:t>березня</a:t>
            </a:r>
            <a:r>
              <a:rPr lang="ru-RU" dirty="0" smtClean="0"/>
              <a:t> 1990 </a:t>
            </a:r>
            <a:r>
              <a:rPr lang="ru-RU" dirty="0" err="1" smtClean="0"/>
              <a:t>новообранний</a:t>
            </a:r>
            <a:r>
              <a:rPr lang="ru-RU" dirty="0" smtClean="0"/>
              <a:t> президент </a:t>
            </a:r>
            <a:r>
              <a:rPr lang="ru-RU" dirty="0" err="1" smtClean="0"/>
              <a:t>Патрісо</a:t>
            </a:r>
            <a:r>
              <a:rPr lang="ru-RU" dirty="0" smtClean="0"/>
              <a:t> </a:t>
            </a:r>
            <a:r>
              <a:rPr lang="ru-RU" dirty="0" err="1" smtClean="0"/>
              <a:t>Айлвін</a:t>
            </a:r>
            <a:r>
              <a:rPr lang="ru-RU" dirty="0" smtClean="0"/>
              <a:t> </a:t>
            </a:r>
            <a:r>
              <a:rPr lang="ru-RU" dirty="0" err="1" smtClean="0"/>
              <a:t>замінив</a:t>
            </a:r>
            <a:r>
              <a:rPr lang="ru-RU" dirty="0" smtClean="0"/>
              <a:t> </a:t>
            </a:r>
            <a:r>
              <a:rPr lang="ru-RU" dirty="0" err="1" smtClean="0"/>
              <a:t>Піночета</a:t>
            </a:r>
            <a:r>
              <a:rPr lang="ru-RU" dirty="0" smtClean="0"/>
              <a:t> на посту </a:t>
            </a:r>
            <a:r>
              <a:rPr lang="ru-RU" dirty="0" err="1" smtClean="0"/>
              <a:t>голови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Конституцією</a:t>
            </a:r>
            <a:r>
              <a:rPr lang="ru-RU" dirty="0" smtClean="0"/>
              <a:t>, </a:t>
            </a:r>
            <a:r>
              <a:rPr lang="ru-RU" dirty="0" err="1" smtClean="0"/>
              <a:t>відредагованою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себе, </a:t>
            </a:r>
            <a:r>
              <a:rPr lang="ru-RU" dirty="0" err="1" smtClean="0"/>
              <a:t>Піночет</a:t>
            </a:r>
            <a:r>
              <a:rPr lang="ru-RU" dirty="0" smtClean="0"/>
              <a:t> до 1998 року </a:t>
            </a:r>
            <a:r>
              <a:rPr lang="ru-RU" dirty="0" err="1" smtClean="0"/>
              <a:t>залишився</a:t>
            </a:r>
            <a:r>
              <a:rPr lang="ru-RU" dirty="0" smtClean="0"/>
              <a:t> </a:t>
            </a:r>
            <a:r>
              <a:rPr lang="ru-RU" dirty="0" err="1" smtClean="0"/>
              <a:t>головнокомандуючим</a:t>
            </a:r>
            <a:r>
              <a:rPr lang="ru-RU" dirty="0" smtClean="0"/>
              <a:t> </a:t>
            </a:r>
            <a:r>
              <a:rPr lang="ru-RU" dirty="0" err="1" smtClean="0"/>
              <a:t>збройними</a:t>
            </a:r>
            <a:r>
              <a:rPr lang="ru-RU" dirty="0" smtClean="0"/>
              <a:t> силами </a:t>
            </a:r>
            <a:r>
              <a:rPr lang="ru-RU" dirty="0" err="1" smtClean="0"/>
              <a:t>країни</a:t>
            </a:r>
            <a:r>
              <a:rPr lang="ru-RU" dirty="0" smtClean="0"/>
              <a:t>. До того ж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залишався</a:t>
            </a:r>
            <a:r>
              <a:rPr lang="ru-RU" dirty="0" smtClean="0"/>
              <a:t> </a:t>
            </a:r>
            <a:r>
              <a:rPr lang="ru-RU" dirty="0" err="1" smtClean="0"/>
              <a:t>довічно</a:t>
            </a:r>
            <a:r>
              <a:rPr lang="ru-RU" dirty="0" smtClean="0"/>
              <a:t> </a:t>
            </a:r>
            <a:r>
              <a:rPr lang="ru-RU" dirty="0" smtClean="0"/>
              <a:t>сенатором та </a:t>
            </a:r>
            <a:r>
              <a:rPr lang="ru-RU" dirty="0" err="1" smtClean="0"/>
              <a:t>користувався</a:t>
            </a:r>
            <a:r>
              <a:rPr lang="ru-RU" dirty="0" smtClean="0"/>
              <a:t> </a:t>
            </a:r>
            <a:r>
              <a:rPr lang="ru-RU" dirty="0" err="1" smtClean="0"/>
              <a:t>політичним</a:t>
            </a:r>
            <a:r>
              <a:rPr lang="ru-RU" dirty="0" smtClean="0"/>
              <a:t> </a:t>
            </a:r>
            <a:r>
              <a:rPr lang="ru-RU" dirty="0" err="1" smtClean="0"/>
              <a:t>імунітетом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4335386"/>
            <a:ext cx="80724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Піночет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арештований</a:t>
            </a:r>
            <a:r>
              <a:rPr lang="ru-RU" dirty="0" smtClean="0"/>
              <a:t> у </a:t>
            </a:r>
            <a:r>
              <a:rPr lang="ru-RU" dirty="0" err="1" smtClean="0"/>
              <a:t>Лондоні</a:t>
            </a:r>
            <a:r>
              <a:rPr lang="ru-RU" dirty="0" smtClean="0"/>
              <a:t> в </a:t>
            </a:r>
            <a:r>
              <a:rPr lang="ru-RU" dirty="0" err="1" smtClean="0"/>
              <a:t>жовтні</a:t>
            </a:r>
            <a:r>
              <a:rPr lang="ru-RU" dirty="0" smtClean="0"/>
              <a:t> </a:t>
            </a:r>
            <a:r>
              <a:rPr lang="ru-RU" dirty="0" smtClean="0"/>
              <a:t>1998року </a:t>
            </a:r>
            <a:r>
              <a:rPr lang="ru-RU" dirty="0" err="1" smtClean="0"/>
              <a:t>й</a:t>
            </a:r>
            <a:r>
              <a:rPr lang="ru-RU" dirty="0" smtClean="0"/>
              <a:t> </a:t>
            </a:r>
            <a:r>
              <a:rPr lang="ru-RU" dirty="0" smtClean="0"/>
              <a:t>2 </a:t>
            </a:r>
            <a:r>
              <a:rPr lang="ru-RU" dirty="0" err="1" smtClean="0"/>
              <a:t>б</a:t>
            </a:r>
            <a:r>
              <a:rPr lang="ru-RU" dirty="0" err="1" smtClean="0"/>
              <a:t>ерезня</a:t>
            </a:r>
            <a:r>
              <a:rPr lang="ru-RU" dirty="0" smtClean="0"/>
              <a:t> 2000</a:t>
            </a:r>
            <a:r>
              <a:rPr lang="ru-RU" dirty="0" smtClean="0"/>
              <a:t> року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екстрадований</a:t>
            </a:r>
            <a:r>
              <a:rPr lang="ru-RU" dirty="0" smtClean="0"/>
              <a:t> на </a:t>
            </a:r>
            <a:r>
              <a:rPr lang="ru-RU" dirty="0" err="1" smtClean="0"/>
              <a:t>батьківщину</a:t>
            </a:r>
            <a:r>
              <a:rPr lang="ru-RU" dirty="0" smtClean="0"/>
              <a:t>. </a:t>
            </a:r>
            <a:r>
              <a:rPr lang="ru-RU" dirty="0" err="1" smtClean="0"/>
              <a:t>Слідство</a:t>
            </a:r>
            <a:r>
              <a:rPr lang="ru-RU" dirty="0" smtClean="0"/>
              <a:t> 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справі</a:t>
            </a:r>
            <a:r>
              <a:rPr lang="ru-RU" dirty="0" smtClean="0"/>
              <a:t> </a:t>
            </a:r>
            <a:r>
              <a:rPr lang="ru-RU" dirty="0" err="1" smtClean="0"/>
              <a:t>велося</a:t>
            </a:r>
            <a:r>
              <a:rPr lang="ru-RU" dirty="0" smtClean="0"/>
              <a:t> аж до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3 </a:t>
            </a:r>
            <a:r>
              <a:rPr lang="ru-RU" dirty="0" err="1" smtClean="0"/>
              <a:t>грудня</a:t>
            </a:r>
            <a:r>
              <a:rPr lang="ru-RU" dirty="0" smtClean="0"/>
              <a:t> 2006 року </a:t>
            </a:r>
            <a:r>
              <a:rPr lang="ru-RU" dirty="0" err="1" smtClean="0"/>
              <a:t>Августо</a:t>
            </a:r>
            <a:r>
              <a:rPr lang="ru-RU" dirty="0" smtClean="0"/>
              <a:t> </a:t>
            </a:r>
            <a:r>
              <a:rPr lang="ru-RU" dirty="0" err="1" smtClean="0"/>
              <a:t>Піночет</a:t>
            </a:r>
            <a:r>
              <a:rPr lang="ru-RU" dirty="0" smtClean="0"/>
              <a:t> </a:t>
            </a:r>
            <a:r>
              <a:rPr lang="ru-RU" dirty="0" err="1" smtClean="0"/>
              <a:t>переніс</a:t>
            </a:r>
            <a:r>
              <a:rPr lang="ru-RU" dirty="0" smtClean="0"/>
              <a:t> </a:t>
            </a:r>
            <a:r>
              <a:rPr lang="ru-RU" dirty="0" err="1" smtClean="0"/>
              <a:t>важкий</a:t>
            </a:r>
            <a:r>
              <a:rPr lang="ru-RU" dirty="0" smtClean="0"/>
              <a:t> </a:t>
            </a:r>
            <a:r>
              <a:rPr lang="ru-RU" dirty="0" err="1" smtClean="0"/>
              <a:t>інфаркт</a:t>
            </a:r>
            <a:r>
              <a:rPr lang="ru-RU" dirty="0" smtClean="0"/>
              <a:t>, </a:t>
            </a:r>
            <a:r>
              <a:rPr lang="ru-RU" dirty="0" smtClean="0"/>
              <a:t>у той же день через </a:t>
            </a:r>
            <a:r>
              <a:rPr lang="ru-RU" dirty="0" err="1" smtClean="0"/>
              <a:t>небезпеку</a:t>
            </a:r>
            <a:r>
              <a:rPr lang="ru-RU" dirty="0" smtClean="0"/>
              <a:t> для </a:t>
            </a:r>
            <a:r>
              <a:rPr lang="ru-RU" dirty="0" err="1" smtClean="0"/>
              <a:t>життя</a:t>
            </a:r>
            <a:r>
              <a:rPr lang="ru-RU" dirty="0" smtClean="0"/>
              <a:t> над ним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зроблений</a:t>
            </a:r>
            <a:r>
              <a:rPr lang="ru-RU" dirty="0" smtClean="0"/>
              <a:t> обряд </a:t>
            </a:r>
            <a:r>
              <a:rPr lang="ru-RU" dirty="0" err="1" smtClean="0"/>
              <a:t>єлеопомазання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 </a:t>
            </a:r>
            <a:r>
              <a:rPr lang="ru-RU" dirty="0" err="1" smtClean="0"/>
              <a:t>причастя</a:t>
            </a:r>
            <a:r>
              <a:rPr lang="ru-RU" dirty="0" smtClean="0"/>
              <a:t>, </a:t>
            </a:r>
            <a:r>
              <a:rPr lang="ru-RU" dirty="0" smtClean="0"/>
              <a:t>Помер10 </a:t>
            </a:r>
            <a:r>
              <a:rPr lang="ru-RU" dirty="0" err="1" smtClean="0"/>
              <a:t>грудня</a:t>
            </a:r>
            <a:r>
              <a:rPr lang="ru-RU" dirty="0" smtClean="0"/>
              <a:t> 2006 </a:t>
            </a:r>
            <a:r>
              <a:rPr lang="ru-RU" dirty="0" smtClean="0"/>
              <a:t>року в </a:t>
            </a:r>
            <a:r>
              <a:rPr lang="ru-RU" dirty="0" err="1" smtClean="0"/>
              <a:t>госпіталі</a:t>
            </a:r>
            <a:r>
              <a:rPr lang="ru-RU" dirty="0" smtClean="0"/>
              <a:t> Сантьяго. За </a:t>
            </a:r>
            <a:r>
              <a:rPr lang="ru-RU" dirty="0" err="1" smtClean="0"/>
              <a:t>наявним</a:t>
            </a:r>
            <a:r>
              <a:rPr lang="ru-RU" dirty="0" smtClean="0"/>
              <a:t> </a:t>
            </a:r>
            <a:r>
              <a:rPr lang="ru-RU" dirty="0" err="1" smtClean="0"/>
              <a:t>даними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тіло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кремовано</a:t>
            </a:r>
            <a:r>
              <a:rPr lang="ru-RU" dirty="0" smtClean="0"/>
              <a:t>, державного </a:t>
            </a:r>
            <a:r>
              <a:rPr lang="ru-RU" dirty="0" err="1" smtClean="0"/>
              <a:t>похорону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жалоби</a:t>
            </a:r>
            <a:r>
              <a:rPr lang="ru-RU" dirty="0" smtClean="0"/>
              <a:t> не </a:t>
            </a:r>
            <a:r>
              <a:rPr lang="ru-RU" dirty="0" err="1" smtClean="0"/>
              <a:t>було</a:t>
            </a:r>
            <a:r>
              <a:rPr lang="ru-RU" dirty="0" smtClean="0"/>
              <a:t> (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зробили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військові</a:t>
            </a:r>
            <a:r>
              <a:rPr lang="ru-RU" dirty="0" smtClean="0"/>
              <a:t> </a:t>
            </a:r>
            <a:r>
              <a:rPr lang="ru-RU" dirty="0" err="1" smtClean="0"/>
              <a:t>почесті</a:t>
            </a:r>
            <a:r>
              <a:rPr lang="ru-RU" dirty="0" smtClean="0"/>
              <a:t>). 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3174" y="2428868"/>
            <a:ext cx="38576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Виконала:</a:t>
            </a:r>
          </a:p>
          <a:p>
            <a:r>
              <a:rPr lang="uk-UA" sz="3200" b="1" dirty="0" smtClean="0"/>
              <a:t>Учениця 11-А класу,</a:t>
            </a:r>
          </a:p>
          <a:p>
            <a:r>
              <a:rPr lang="uk-UA" sz="3200" b="1" dirty="0" smtClean="0"/>
              <a:t>СЗШ № 60</a:t>
            </a:r>
          </a:p>
          <a:p>
            <a:r>
              <a:rPr lang="uk-UA" sz="3200" b="1" dirty="0" err="1" smtClean="0"/>
              <a:t>Мелимук</a:t>
            </a:r>
            <a:r>
              <a:rPr lang="uk-UA" sz="3200" b="1" dirty="0" smtClean="0"/>
              <a:t> Ірина.</a:t>
            </a:r>
            <a:endParaRPr lang="uk-UA" sz="3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42886" y="1285860"/>
            <a:ext cx="3829048" cy="550070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1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Піночет</a:t>
            </a:r>
            <a:r>
              <a:rPr lang="ru-RU" sz="3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1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народився</a:t>
            </a:r>
            <a:r>
              <a:rPr lang="ru-RU" sz="3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25 листопада 1915 року в одному </a:t>
            </a:r>
            <a:r>
              <a:rPr lang="ru-RU" sz="31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</a:t>
            </a:r>
            <a:r>
              <a:rPr lang="ru-RU" sz="3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1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найбільших</a:t>
            </a:r>
            <a:r>
              <a:rPr lang="ru-RU" sz="3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1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портових</a:t>
            </a:r>
            <a:r>
              <a:rPr lang="ru-RU" sz="3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1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міст</a:t>
            </a:r>
            <a:r>
              <a:rPr lang="ru-RU" sz="3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r>
              <a:rPr lang="ru-RU" sz="31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Чилі</a:t>
            </a:r>
            <a:r>
              <a:rPr lang="ru-RU" sz="3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r>
              <a:rPr lang="ru-RU" sz="31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Вальпараїсо</a:t>
            </a:r>
            <a:r>
              <a:rPr lang="ru-RU" sz="3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в </a:t>
            </a:r>
            <a:r>
              <a:rPr lang="ru-RU" sz="31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сім'ї</a:t>
            </a:r>
            <a:r>
              <a:rPr lang="ru-RU" sz="3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1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митного</a:t>
            </a:r>
            <a:r>
              <a:rPr lang="ru-RU" sz="3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чиновника. У 18 </a:t>
            </a:r>
            <a:r>
              <a:rPr lang="ru-RU" sz="31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років</a:t>
            </a:r>
            <a:r>
              <a:rPr lang="ru-RU" sz="3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вступив до </a:t>
            </a:r>
            <a:r>
              <a:rPr lang="ru-RU" sz="31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чилійської</a:t>
            </a:r>
            <a:r>
              <a:rPr lang="ru-RU" sz="3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1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Військової</a:t>
            </a:r>
            <a:r>
              <a:rPr lang="ru-RU" sz="3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1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академії</a:t>
            </a:r>
            <a:r>
              <a:rPr lang="ru-RU" sz="3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в Сантьяго </a:t>
            </a:r>
            <a:r>
              <a:rPr lang="ru-RU" sz="31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і</a:t>
            </a:r>
            <a:r>
              <a:rPr lang="ru-RU" sz="3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1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закінчив</a:t>
            </a:r>
            <a:r>
              <a:rPr lang="ru-RU" sz="3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1936 року у </a:t>
            </a:r>
            <a:r>
              <a:rPr lang="ru-RU" sz="31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чині</a:t>
            </a:r>
            <a:r>
              <a:rPr lang="ru-RU" sz="3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1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молодшого</a:t>
            </a:r>
            <a:r>
              <a:rPr lang="ru-RU" sz="3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лейтенанта.</a:t>
            </a:r>
            <a:endParaRPr lang="uk-UA" sz="31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6" name="AutoShape 2" descr="Диктаторская карьера Аугусто Пиноче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30" name="Picture 6" descr="Диктаторская карьера Аугусто Пиночет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7936" y="0"/>
            <a:ext cx="4596063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52"/>
            <a:ext cx="3571900" cy="1000108"/>
          </a:xfrm>
        </p:spPr>
        <p:txBody>
          <a:bodyPr>
            <a:noAutofit/>
          </a:bodyPr>
          <a:lstStyle/>
          <a:p>
            <a:pPr algn="l"/>
            <a:r>
              <a:rPr lang="uk-UA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Біографія</a:t>
            </a:r>
            <a:endParaRPr lang="uk-UA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6215106"/>
          </a:xfrm>
        </p:spPr>
        <p:txBody>
          <a:bodyPr>
            <a:noAutofit/>
          </a:bodyPr>
          <a:lstStyle/>
          <a:p>
            <a:r>
              <a:rPr lang="uk-UA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 1948 він поступає у Вищу військову академію, після закінчення якої в 1951 йому присвоюються кваліфікації «офіцер генерального штабу» і «викладач військової географії та логіки».</a:t>
            </a:r>
          </a:p>
          <a:p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 1954-го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він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викладає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в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цьому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навчальному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закладі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Піночет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опублікувує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книгу «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Географія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Чилі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Аргентини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Болівії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та Перу»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і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вступає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до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школи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права при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Чилійському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університеті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закінчити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яку не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встиг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 1956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році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Аугусто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Піночета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направили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виконувати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військову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місію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Чилі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в США. У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Кіто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він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повинен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був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посприяти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створенню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Військової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академії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Еквадору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r>
              <a:rPr lang="uk-UA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 1959 році </a:t>
            </a:r>
            <a:r>
              <a:rPr lang="uk-UA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Піночет</a:t>
            </a:r>
            <a:r>
              <a:rPr lang="uk-UA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повертається в Чилі, де вперше приміряє генеральські погони, командуючи спочатку полком, потім бригадою і дивізією, очолюючи штаб і фактично керуючи військовою академією.</a:t>
            </a:r>
          </a:p>
          <a:p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посаді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заступника директора (1964)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він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пише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«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Есе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вивчення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чилійської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геополітики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» та книгу «</a:t>
            </a:r>
            <a:r>
              <a:rPr lang="ru-RU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Геополітика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».</a:t>
            </a:r>
            <a:endParaRPr lang="uk-UA" sz="2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fs101.jpe.ru/ed85/2654796_adc93c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857412"/>
            <a:ext cx="9144000" cy="933848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4282" y="5214950"/>
            <a:ext cx="77867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Першим кривавим моментом стало придушення мітингу робітників на руднику «Ель-Сальвадор» в 1967-му. Тоді полк під командуванням </a:t>
            </a:r>
            <a:r>
              <a:rPr lang="uk-UA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Піночета</a:t>
            </a: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розстріляв не тільки протестуючих гірників, але і мирних жителів, серед яких були діти і вагітна жінка.</a:t>
            </a:r>
            <a:endParaRPr lang="uk-UA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8" y="4776156"/>
            <a:ext cx="90011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1971 Президентом Чилі став відвертий прихильник демократичних сил </a:t>
            </a:r>
            <a:r>
              <a:rPr lang="uk-UA" sz="20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uk-UA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Сальвадор </a:t>
            </a:r>
            <a:r>
              <a:rPr lang="uk-UA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Альєнде</a:t>
            </a:r>
            <a:r>
              <a:rPr lang="uk-UA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. Сформований ним уряд націоналізував </a:t>
            </a:r>
            <a:r>
              <a:rPr lang="uk-UA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мідно-рудні</a:t>
            </a:r>
            <a:r>
              <a:rPr lang="uk-UA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підприємства, обмежив права чилійських компаній, відновив дипломатичні відносини з СРСР та іншими тоталітарними країнами сходу Європи. У коаліційному уряді С. </a:t>
            </a:r>
            <a:r>
              <a:rPr lang="uk-UA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Альєнде</a:t>
            </a:r>
            <a:r>
              <a:rPr lang="uk-UA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не було єдності в розумінні суті соціалістичних реформ, що проводилися, і способів їх реалізації.</a:t>
            </a:r>
            <a:endParaRPr lang="uk-UA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7410" name="Picture 2" descr="Диктаторская карьера Аугусто Пиночет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934" y="0"/>
            <a:ext cx="9294842" cy="4643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654209"/>
            <a:ext cx="38576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У </a:t>
            </a:r>
            <a:r>
              <a:rPr lang="ru-RU" dirty="0" err="1" smtClean="0"/>
              <a:t>вересні</a:t>
            </a:r>
            <a:r>
              <a:rPr lang="ru-RU" dirty="0" smtClean="0"/>
              <a:t> 1973 року у </a:t>
            </a:r>
            <a:r>
              <a:rPr lang="ru-RU" dirty="0" smtClean="0"/>
              <a:t>Сантьяго, </a:t>
            </a:r>
            <a:r>
              <a:rPr lang="ru-RU" dirty="0" err="1" smtClean="0"/>
              <a:t>стався</a:t>
            </a:r>
            <a:r>
              <a:rPr lang="ru-RU" dirty="0" smtClean="0"/>
              <a:t> </a:t>
            </a:r>
            <a:r>
              <a:rPr lang="ru-RU" dirty="0" err="1" smtClean="0"/>
              <a:t>військовий</a:t>
            </a:r>
            <a:r>
              <a:rPr lang="ru-RU" dirty="0" smtClean="0"/>
              <a:t> заколот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штурму </a:t>
            </a:r>
            <a:r>
              <a:rPr lang="ru-RU" dirty="0" err="1" smtClean="0"/>
              <a:t>президентського</a:t>
            </a:r>
            <a:r>
              <a:rPr lang="ru-RU" dirty="0" smtClean="0"/>
              <a:t> палацу уряд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повалений</a:t>
            </a:r>
            <a:r>
              <a:rPr lang="ru-RU" dirty="0" smtClean="0"/>
              <a:t>, президент С. </a:t>
            </a:r>
            <a:r>
              <a:rPr lang="ru-RU" dirty="0" err="1" smtClean="0"/>
              <a:t>Альєнде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убитий</a:t>
            </a:r>
            <a:r>
              <a:rPr lang="ru-RU" dirty="0" smtClean="0"/>
              <a:t>. До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прийшла</a:t>
            </a:r>
            <a:r>
              <a:rPr lang="ru-RU" dirty="0" smtClean="0"/>
              <a:t> </a:t>
            </a:r>
            <a:r>
              <a:rPr lang="ru-RU" dirty="0" err="1" smtClean="0"/>
              <a:t>військова</a:t>
            </a:r>
            <a:r>
              <a:rPr lang="ru-RU" dirty="0" smtClean="0"/>
              <a:t> диктатура на </a:t>
            </a:r>
            <a:r>
              <a:rPr lang="ru-RU" dirty="0" err="1" smtClean="0"/>
              <a:t>чолі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А. </a:t>
            </a:r>
            <a:r>
              <a:rPr lang="ru-RU" dirty="0" err="1" smtClean="0"/>
              <a:t>Піночетом</a:t>
            </a:r>
            <a:r>
              <a:rPr lang="ru-RU" dirty="0" smtClean="0"/>
              <a:t>, </a:t>
            </a:r>
            <a:r>
              <a:rPr lang="ru-RU" dirty="0" err="1" smtClean="0"/>
              <a:t>котра</a:t>
            </a:r>
            <a:r>
              <a:rPr lang="ru-RU" dirty="0" smtClean="0"/>
              <a:t> </a:t>
            </a:r>
            <a:r>
              <a:rPr lang="ru-RU" dirty="0" err="1" smtClean="0"/>
              <a:t>зуміла</a:t>
            </a:r>
            <a:r>
              <a:rPr lang="ru-RU" dirty="0" smtClean="0"/>
              <a:t> </a:t>
            </a:r>
            <a:r>
              <a:rPr lang="ru-RU" dirty="0" err="1" smtClean="0"/>
              <a:t>стабілізувати</a:t>
            </a:r>
            <a:r>
              <a:rPr lang="ru-RU" dirty="0" smtClean="0"/>
              <a:t> </a:t>
            </a:r>
            <a:r>
              <a:rPr lang="ru-RU" dirty="0" err="1" smtClean="0"/>
              <a:t>економічне</a:t>
            </a:r>
            <a:r>
              <a:rPr lang="ru-RU" dirty="0" smtClean="0"/>
              <a:t> становище в </a:t>
            </a:r>
            <a:r>
              <a:rPr lang="ru-RU" dirty="0" err="1" smtClean="0"/>
              <a:t>країні</a:t>
            </a:r>
            <a:r>
              <a:rPr lang="ru-RU" dirty="0" smtClean="0"/>
              <a:t>. За темпами </a:t>
            </a:r>
            <a:r>
              <a:rPr lang="ru-RU" dirty="0" err="1" smtClean="0"/>
              <a:t>зростання</a:t>
            </a:r>
            <a:r>
              <a:rPr lang="ru-RU" dirty="0" smtClean="0"/>
              <a:t> ВВП </a:t>
            </a:r>
            <a:r>
              <a:rPr lang="ru-RU" dirty="0" err="1" smtClean="0"/>
              <a:t>Чилі</a:t>
            </a:r>
            <a:r>
              <a:rPr lang="ru-RU" dirty="0" smtClean="0"/>
              <a:t> стала </a:t>
            </a:r>
            <a:r>
              <a:rPr lang="ru-RU" dirty="0" err="1" smtClean="0"/>
              <a:t>лідером</a:t>
            </a:r>
            <a:r>
              <a:rPr lang="ru-RU" dirty="0" smtClean="0"/>
              <a:t> у </a:t>
            </a:r>
            <a:r>
              <a:rPr lang="ru-RU" dirty="0" err="1" smtClean="0"/>
              <a:t>Латинській</a:t>
            </a:r>
            <a:r>
              <a:rPr lang="ru-RU" dirty="0" smtClean="0"/>
              <a:t> </a:t>
            </a:r>
            <a:r>
              <a:rPr lang="ru-RU" dirty="0" err="1" smtClean="0"/>
              <a:t>Америці</a:t>
            </a:r>
            <a:r>
              <a:rPr lang="ru-RU" dirty="0" smtClean="0"/>
              <a:t>,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скоротилося</a:t>
            </a:r>
            <a:r>
              <a:rPr lang="ru-RU" dirty="0" smtClean="0"/>
              <a:t> </a:t>
            </a:r>
            <a:r>
              <a:rPr lang="ru-RU" dirty="0" err="1" smtClean="0"/>
              <a:t>безробіття</a:t>
            </a:r>
            <a:r>
              <a:rPr lang="ru-RU" dirty="0" smtClean="0"/>
              <a:t>, </a:t>
            </a:r>
            <a:r>
              <a:rPr lang="ru-RU" dirty="0" err="1" smtClean="0"/>
              <a:t>зросла</a:t>
            </a:r>
            <a:r>
              <a:rPr lang="ru-RU" dirty="0" smtClean="0"/>
              <a:t> </a:t>
            </a:r>
            <a:r>
              <a:rPr lang="ru-RU" dirty="0" err="1" smtClean="0"/>
              <a:t>відкритість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вдалося</a:t>
            </a:r>
            <a:r>
              <a:rPr lang="ru-RU" dirty="0" smtClean="0"/>
              <a:t> реально </a:t>
            </a:r>
            <a:r>
              <a:rPr lang="ru-RU" dirty="0" err="1" smtClean="0"/>
              <a:t>підвищити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скоротити</a:t>
            </a:r>
            <a:r>
              <a:rPr lang="ru-RU" dirty="0" smtClean="0"/>
              <a:t> </a:t>
            </a:r>
            <a:r>
              <a:rPr lang="ru-RU" dirty="0" err="1" smtClean="0"/>
              <a:t>розрив</a:t>
            </a:r>
            <a:r>
              <a:rPr lang="ru-RU" dirty="0" smtClean="0"/>
              <a:t> у </a:t>
            </a:r>
            <a:r>
              <a:rPr lang="ru-RU" dirty="0" err="1" smtClean="0"/>
              <a:t>соціальному</a:t>
            </a:r>
            <a:r>
              <a:rPr lang="ru-RU" dirty="0" smtClean="0"/>
              <a:t> </a:t>
            </a:r>
            <a:r>
              <a:rPr lang="ru-RU" dirty="0" err="1" smtClean="0"/>
              <a:t>становищі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позитивні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досягалися</a:t>
            </a:r>
            <a:r>
              <a:rPr lang="ru-RU" dirty="0" smtClean="0"/>
              <a:t> </a:t>
            </a:r>
            <a:r>
              <a:rPr lang="ru-RU" dirty="0" err="1" smtClean="0"/>
              <a:t>владою</a:t>
            </a:r>
            <a:r>
              <a:rPr lang="ru-RU" dirty="0" smtClean="0"/>
              <a:t> «</a:t>
            </a:r>
            <a:r>
              <a:rPr lang="ru-RU" dirty="0" err="1" smtClean="0"/>
              <a:t>Сильної</a:t>
            </a:r>
            <a:r>
              <a:rPr lang="ru-RU" dirty="0" smtClean="0"/>
              <a:t> руки» при </a:t>
            </a:r>
            <a:r>
              <a:rPr lang="ru-RU" dirty="0" err="1" smtClean="0"/>
              <a:t>порушенні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демократичних</a:t>
            </a:r>
            <a:r>
              <a:rPr lang="ru-RU" dirty="0" smtClean="0"/>
              <a:t> </a:t>
            </a:r>
            <a:r>
              <a:rPr lang="ru-RU" dirty="0" err="1" smtClean="0"/>
              <a:t>принципів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572000" y="642918"/>
            <a:ext cx="392909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Опоненти правління А. </a:t>
            </a:r>
            <a:r>
              <a:rPr lang="uk-UA" dirty="0" err="1" smtClean="0"/>
              <a:t>Піночета</a:t>
            </a:r>
            <a:r>
              <a:rPr lang="uk-UA" dirty="0" smtClean="0"/>
              <a:t> постійно проводили жорстку критику щодо його правління і висловлювалися так: «До влади прийшла військово-фашистська хунта під керівництвом командувача армією генерала А. </a:t>
            </a:r>
            <a:r>
              <a:rPr lang="uk-UA" dirty="0" err="1" smtClean="0"/>
              <a:t>Піночета</a:t>
            </a:r>
            <a:r>
              <a:rPr lang="uk-UA" dirty="0" smtClean="0"/>
              <a:t>. Хунта розв'язала кривавий терор, в результаті якого 30 тисяч чилійських патріотів було убито, 2500 пропало без вісті. Хунта ліквідувала соціально-економічні завоювання трудящих, повернула підприємства капіталістам, а землі — поміщикам-латифундистам, виплатила компенсації іноземним компаніям …» Міжнародні відносини з СРСР та іншими соціалістичними країнами були розірвані. У 1974 А. </a:t>
            </a:r>
            <a:r>
              <a:rPr lang="uk-UA" dirty="0" err="1" smtClean="0"/>
              <a:t>Піночет</a:t>
            </a:r>
            <a:r>
              <a:rPr lang="uk-UA" dirty="0" smtClean="0"/>
              <a:t> був проголошений Президентом Чилі.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Диктаторская карьера Аугусто Пиноче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032" name="AutoShape 8" descr="Диктаторская карьера Аугусто Пиноче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34" name="Picture 10" descr="Диктаторская карьера Аугусто Пиночет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28726" y="0"/>
            <a:ext cx="1231578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1472" y="770826"/>
            <a:ext cx="80010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Приступивши до влади Августо жорстоко розправлявся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з конкурентами:генерала Густаво Лі відправили у відставку, адмірала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Меріно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теж відсторонили від справ, міністр внутрішніх справ генерал Оскар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Бонілья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загинув в авіакатастрофі при нез'ясованих обставинах. Влітку 1974 був прийнятий закон «Про юридичний статус урядової хунти», в якому генерал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Піночет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проголошувався верховним носієм влади. Відтепер його дії не обмежувалася ні парламентом, ні політичними партіями. Своїм головним ворогом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Піночет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оголосив комуністів і з усією жорстокістю розправлявся з ними. З цією метою в країні були засновані військові трибунали і організовані центри тортур і концтабори. Для проведення репресивних заходів був створений національний розвідувальний орган з розгалуженою агентурною мережею, а буквальною через півроку він переріс в Управління національної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розвідки.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Було розстріляно понад 40 тисяч чоловік. А прості прихильники комуністичних поглядів звільнені з роботи і відраховані з навчальних закладів.</a:t>
            </a:r>
            <a:endParaRPr lang="uk-UA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43636" y="-71462"/>
            <a:ext cx="300036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Крім репресій, </a:t>
            </a:r>
            <a:r>
              <a:rPr lang="uk-UA" dirty="0" err="1" smtClean="0"/>
              <a:t>Піночет</a:t>
            </a:r>
            <a:r>
              <a:rPr lang="uk-UA" dirty="0" smtClean="0"/>
              <a:t> проводив нову економічну політику, намагаючись вивести країну з кризи. Він зупинив націоналізацію і ввів принципи вільної торгівлі американця </a:t>
            </a:r>
            <a:r>
              <a:rPr lang="uk-UA" dirty="0" err="1" smtClean="0"/>
              <a:t>Мілтона</a:t>
            </a:r>
            <a:r>
              <a:rPr lang="uk-UA" dirty="0" smtClean="0"/>
              <a:t> </a:t>
            </a:r>
            <a:r>
              <a:rPr lang="uk-UA" dirty="0" err="1" smtClean="0"/>
              <a:t>Фрідмана</a:t>
            </a:r>
            <a:r>
              <a:rPr lang="uk-UA" dirty="0" smtClean="0"/>
              <a:t>. Модель вільної економіки базувалася на відмові від усіх форм державного регулювання, надання свободи дій приватному національному та іноземному капіталу, лібералізації імпорту та активному залученні зовнішнього фінансування. В результаті цієї політики в країні зник середній клас, суспільство розділилося на багатих і бідних, правда, треба віддати йому належне і жахлива бідність була ліквідована.</a:t>
            </a:r>
            <a:endParaRPr lang="uk-UA" dirty="0"/>
          </a:p>
        </p:txBody>
      </p:sp>
      <p:pic>
        <p:nvPicPr>
          <p:cNvPr id="21506" name="Picture 2" descr="Диктаторская карьера Аугусто Пиночет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571800" y="1"/>
            <a:ext cx="866775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572</Words>
  <Application>Microsoft Office PowerPoint</Application>
  <PresentationFormat>Экран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Біографія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Августо Піночет</dc:title>
  <dc:creator>Мирослав</dc:creator>
  <cp:lastModifiedBy>Мирослав</cp:lastModifiedBy>
  <cp:revision>41</cp:revision>
  <dcterms:created xsi:type="dcterms:W3CDTF">2014-11-23T14:03:27Z</dcterms:created>
  <dcterms:modified xsi:type="dcterms:W3CDTF">2014-12-02T06:03:58Z</dcterms:modified>
</cp:coreProperties>
</file>