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79" autoAdjust="0"/>
    <p:restoredTop sz="94660"/>
  </p:normalViewPr>
  <p:slideViewPr>
    <p:cSldViewPr>
      <p:cViewPr varScale="1">
        <p:scale>
          <a:sx n="68" d="100"/>
          <a:sy n="68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Китайська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архітектура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72008"/>
            <a:ext cx="6200796" cy="1495420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Виконала</a:t>
            </a:r>
          </a:p>
          <a:p>
            <a:pPr algn="r"/>
            <a:r>
              <a:rPr lang="uk-UA" dirty="0" smtClean="0"/>
              <a:t>Учениця 11 класу</a:t>
            </a:r>
          </a:p>
          <a:p>
            <a:pPr algn="r"/>
            <a:r>
              <a:rPr lang="uk-UA" dirty="0" smtClean="0"/>
              <a:t>Михальченко Галина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Великий Китайський мур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upload.wikimedia.org/wikipedia/commons/thumb/1/16/GreatWallNearBeijingWinter.jpg/800px-GreatWallNearBeijingWi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59"/>
            <a:ext cx="8501122" cy="538758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&amp;Fcy;&amp;acy;&amp;jcy;&amp;lcy;:Chinese 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&amp;Fcy;&amp;acy;&amp;jcy;&amp;lcy;:Chemin de ronde muraille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Fcy;&amp;acy;&amp;jcy;&amp;lcy;:Jinshangl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207563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&amp;Fcy;&amp;acy;&amp;jcy;&amp;lcy;:GreatWall 2004 Summer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Тулоу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upload.wikimedia.org/wikipedia/commons/f/f1/Earth_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72428" cy="54395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Заборонене місто, Пекін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pload.wikimedia.org/wikipedia/commons/thumb/b/b9/Gugun_panorama-2005-1.jpg/800px-Gugun_panorama-200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19740" cy="214314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a/a4/Gugun_panorama-2005-2.jpg/800px-Gugun_panorama-2005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54679"/>
            <a:ext cx="9144000" cy="37033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Черепаха в Забороненому місті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upload.wikimedia.org/wikipedia/commons/thumb/0/08/Forbidden-City-Bronze-Tortoise-4015.jpg/800px-Forbidden-City-Bronze-Tortoise-4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81099"/>
            <a:ext cx="7562850" cy="5676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Храм Неба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upload.wikimedia.org/wikipedia/commons/thumb/b/b7/Hall_of_Prayer_for_Good_Harvest.JPG/800px-Hall_of_Prayer_for_Good_Harv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36913"/>
            <a:ext cx="8286808" cy="55210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upload.wikimedia.org/wikipedia/commons/thumb/0/0a/Temple_of_Heaven%2C_Beijing%2C_China_-_010_edit.jpg/799px-Temple_of_Heaven%2C_Beijing%2C_China_-_010_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29192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Храм Конфуція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upload.wikimedia.org/wikipedia/commons/thumb/a/ae/Temple_of_Confucius.jpg/800px-Temple_of_Confuc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81099"/>
            <a:ext cx="7562850" cy="56769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Пайлоу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upload.wikimedia.org/wikipedia/commons/thumb/5/5a/Xidi1024x1360.jpg/451px-Xidi1024x1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81099"/>
            <a:ext cx="4267200" cy="56769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upload.wikimedia.org/wikipedia/commons/thumb/3/3f/Pingyao-puerta-c01-f.jpg/800px-Pingyao-puerta-c01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903" y="571480"/>
            <a:ext cx="9206903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Квадратний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павільйон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входу в </a:t>
            </a:r>
            <a:r>
              <a:rPr lang="ru-RU" dirty="0" err="1" smtClean="0">
                <a:solidFill>
                  <a:schemeClr val="tx1"/>
                </a:solidFill>
              </a:rPr>
              <a:t>похоронний</a:t>
            </a:r>
            <a:r>
              <a:rPr lang="ru-RU" dirty="0" smtClean="0">
                <a:solidFill>
                  <a:schemeClr val="tx1"/>
                </a:solidFill>
              </a:rPr>
              <a:t> комплекс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upload.wikimedia.org/wikipedia/commons/thumb/4/48/Noel_2005_P%C3%A9kin_tombeaux_Ming_voie_des_%C3%A2mes.jpg/800px-Noel_2005_P%C3%A9kin_tombeaux_Ming_voie_des_%C3%A2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2840"/>
            <a:ext cx="7134222" cy="53551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32</Words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Китайська архітектура</vt:lpstr>
      <vt:lpstr>Заборонене місто, Пекін</vt:lpstr>
      <vt:lpstr>Черепаха в Забороненому місті</vt:lpstr>
      <vt:lpstr>Храм Неба</vt:lpstr>
      <vt:lpstr>Слайд 5</vt:lpstr>
      <vt:lpstr>Храм Конфуція</vt:lpstr>
      <vt:lpstr>Пайлоу</vt:lpstr>
      <vt:lpstr>Слайд 8</vt:lpstr>
      <vt:lpstr>Квадратний павільйон біля входу в похоронний комплекс</vt:lpstr>
      <vt:lpstr>Великий Китайський мур</vt:lpstr>
      <vt:lpstr>Слайд 11</vt:lpstr>
      <vt:lpstr>Слайд 12</vt:lpstr>
      <vt:lpstr>Слайд 13</vt:lpstr>
      <vt:lpstr>Слайд 14</vt:lpstr>
      <vt:lpstr>Тулоу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2014-04-15T11:59:21Z</dcterms:created>
  <dcterms:modified xsi:type="dcterms:W3CDTF">2014-04-15T12:34:52Z</dcterms:modified>
</cp:coreProperties>
</file>