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086A-4CF0-4D5B-BB57-1573E7C391D5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7A36-4242-4A3C-B8B9-991F22216B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Порцеляна та фаянс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Кузнєцова Анастасія</a:t>
            </a:r>
          </a:p>
        </p:txBody>
      </p:sp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929618" cy="1143000"/>
          </a:xfrm>
        </p:spPr>
        <p:txBody>
          <a:bodyPr/>
          <a:lstStyle/>
          <a:p>
            <a:r>
              <a:rPr lang="uk-UA" b="1" i="1" dirty="0" smtClean="0"/>
              <a:t>Дякую за увагу!</a:t>
            </a:r>
            <a:endParaRPr lang="ru-RU" b="1" i="1" dirty="0"/>
          </a:p>
        </p:txBody>
      </p:sp>
    </p:spTree>
  </p:cSld>
  <p:clrMapOvr>
    <a:masterClrMapping/>
  </p:clrMapOvr>
  <p:transition advClick="0" advTm="8000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9618" cy="1143000"/>
          </a:xfrm>
        </p:spPr>
        <p:txBody>
          <a:bodyPr/>
          <a:lstStyle/>
          <a:p>
            <a:r>
              <a:rPr lang="uk-UA" dirty="0" smtClean="0"/>
              <a:t>Порцеляна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85818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b="1" dirty="0" err="1" smtClean="0"/>
              <a:t>Порцеля́на</a:t>
            </a:r>
            <a:r>
              <a:rPr lang="ru-RU" dirty="0" smtClean="0"/>
              <a:t> 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тонкої</a:t>
            </a:r>
            <a:r>
              <a:rPr lang="ru-RU" dirty="0" smtClean="0"/>
              <a:t> </a:t>
            </a:r>
            <a:r>
              <a:rPr lang="ru-RU" dirty="0" err="1" smtClean="0"/>
              <a:t>кераміки</a:t>
            </a:r>
            <a:r>
              <a:rPr lang="ru-RU" dirty="0" smtClean="0"/>
              <a:t> —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50px-NIEdot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328592" cy="366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Порцеляна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Як сировину використовують білу глину, каолін, кварцовий пісок і польовий шпат.</a:t>
            </a:r>
          </a:p>
          <a:p>
            <a:pPr>
              <a:buNone/>
            </a:pPr>
            <a:r>
              <a:rPr lang="uk-UA" dirty="0" smtClean="0"/>
              <a:t>	Порцеляна має невелику пористість, через що вона водо-і газонепроникна, має високу механічну міцність і термостійкість. </a:t>
            </a:r>
            <a:endParaRPr lang="ru-RU" dirty="0"/>
          </a:p>
        </p:txBody>
      </p:sp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Порцеляна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700" dirty="0" err="1" smtClean="0"/>
              <a:t>Порцелянові</a:t>
            </a:r>
            <a:r>
              <a:rPr lang="ru-RU" sz="2700" dirty="0" smtClean="0"/>
              <a:t> </a:t>
            </a:r>
            <a:r>
              <a:rPr lang="ru-RU" sz="2700" dirty="0" err="1" smtClean="0"/>
              <a:t>вироби</a:t>
            </a:r>
            <a:r>
              <a:rPr lang="ru-RU" sz="2700" dirty="0" smtClean="0"/>
              <a:t> </a:t>
            </a:r>
            <a:r>
              <a:rPr lang="ru-RU" sz="2700" dirty="0" err="1" smtClean="0"/>
              <a:t>після</a:t>
            </a:r>
            <a:r>
              <a:rPr lang="ru-RU" sz="2700" dirty="0" smtClean="0"/>
              <a:t> </a:t>
            </a:r>
            <a:r>
              <a:rPr lang="ru-RU" sz="2700" dirty="0" err="1" smtClean="0"/>
              <a:t>утельного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випалу</a:t>
            </a:r>
            <a:r>
              <a:rPr lang="ru-RU" sz="2700" dirty="0" smtClean="0"/>
              <a:t> </a:t>
            </a:r>
            <a:r>
              <a:rPr lang="ru-RU" sz="2700" dirty="0" err="1" smtClean="0"/>
              <a:t>найчастіше</a:t>
            </a:r>
            <a:r>
              <a:rPr lang="ru-RU" sz="2700" dirty="0" smtClean="0"/>
              <a:t> </a:t>
            </a:r>
            <a:r>
              <a:rPr lang="ru-RU" sz="2700" dirty="0" err="1" smtClean="0"/>
              <a:t>покривають</a:t>
            </a:r>
            <a:r>
              <a:rPr lang="ru-RU" sz="2700" dirty="0" smtClean="0"/>
              <a:t> </a:t>
            </a:r>
            <a:r>
              <a:rPr lang="ru-RU" sz="2700" dirty="0" err="1" smtClean="0"/>
              <a:t>глазур'ю</a:t>
            </a:r>
            <a:r>
              <a:rPr lang="ru-RU" sz="2700" dirty="0" smtClean="0"/>
              <a:t>, а </a:t>
            </a:r>
            <a:r>
              <a:rPr lang="ru-RU" sz="2700" dirty="0" err="1" smtClean="0"/>
              <a:t>потім</a:t>
            </a:r>
            <a:r>
              <a:rPr lang="ru-RU" sz="2700" dirty="0" smtClean="0"/>
              <a:t> </a:t>
            </a:r>
            <a:r>
              <a:rPr lang="ru-RU" sz="2700" dirty="0" err="1" smtClean="0"/>
              <a:t>ліплять</a:t>
            </a:r>
            <a:r>
              <a:rPr lang="ru-RU" sz="2700" dirty="0" smtClean="0"/>
              <a:t>. </a:t>
            </a:r>
            <a:r>
              <a:rPr lang="ru-RU" sz="2700" dirty="0" err="1" smtClean="0"/>
              <a:t>Це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відмінна</a:t>
            </a:r>
            <a:r>
              <a:rPr lang="ru-RU" sz="2700" dirty="0" smtClean="0"/>
              <a:t> </a:t>
            </a:r>
            <a:r>
              <a:rPr lang="ru-RU" sz="2700" dirty="0" err="1" smtClean="0"/>
              <a:t>ознака</a:t>
            </a:r>
            <a:r>
              <a:rPr lang="ru-RU" sz="2700" dirty="0" smtClean="0"/>
              <a:t> </a:t>
            </a:r>
            <a:r>
              <a:rPr lang="ru-RU" sz="2700" dirty="0" err="1" smtClean="0"/>
              <a:t>порцелянових</a:t>
            </a:r>
            <a:r>
              <a:rPr lang="ru-RU" sz="2700" dirty="0" smtClean="0"/>
              <a:t>  </a:t>
            </a:r>
            <a:r>
              <a:rPr lang="ru-RU" sz="2700" dirty="0" err="1" smtClean="0"/>
              <a:t>виробів</a:t>
            </a:r>
            <a:r>
              <a:rPr lang="ru-RU" sz="2700" dirty="0" smtClean="0"/>
              <a:t>.</a:t>
            </a:r>
            <a:endParaRPr lang="ru-RU" sz="27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ull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240360" cy="458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Порцеляна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700" dirty="0" err="1" smtClean="0"/>
              <a:t>Сучасна</a:t>
            </a:r>
            <a:r>
              <a:rPr lang="ru-RU" sz="2700" dirty="0" smtClean="0"/>
              <a:t> </a:t>
            </a:r>
            <a:r>
              <a:rPr lang="ru-RU" sz="2700" dirty="0" err="1" smtClean="0"/>
              <a:t>китайська</a:t>
            </a:r>
            <a:r>
              <a:rPr lang="ru-RU" sz="2700" dirty="0" smtClean="0"/>
              <a:t> </a:t>
            </a:r>
            <a:r>
              <a:rPr lang="ru-RU" sz="2700" dirty="0" err="1" smtClean="0"/>
              <a:t>порцеляна</a:t>
            </a:r>
            <a:r>
              <a:rPr lang="ru-RU" sz="2700" dirty="0" smtClean="0"/>
              <a:t> </a:t>
            </a:r>
            <a:r>
              <a:rPr lang="ru-RU" sz="2700" dirty="0" err="1" smtClean="0"/>
              <a:t>й</a:t>
            </a:r>
            <a:r>
              <a:rPr lang="ru-RU" sz="2700" dirty="0" smtClean="0"/>
              <a:t> </a:t>
            </a:r>
            <a:r>
              <a:rPr lang="ru-RU" sz="2700" dirty="0" err="1" smtClean="0"/>
              <a:t>сьогодні</a:t>
            </a:r>
            <a:r>
              <a:rPr lang="ru-RU" sz="2700" dirty="0" smtClean="0"/>
              <a:t>- одна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найкращих</a:t>
            </a:r>
            <a:r>
              <a:rPr lang="ru-RU" sz="2700" dirty="0" smtClean="0"/>
              <a:t>. </a:t>
            </a:r>
            <a:r>
              <a:rPr lang="ru-RU" sz="2700" dirty="0" err="1" smtClean="0"/>
              <a:t>Порцелянові</a:t>
            </a:r>
            <a:r>
              <a:rPr lang="ru-RU" sz="2700" dirty="0" smtClean="0"/>
              <a:t> заводи </a:t>
            </a:r>
            <a:r>
              <a:rPr lang="ru-RU" sz="2700" dirty="0" err="1" smtClean="0"/>
              <a:t>Чунцін</a:t>
            </a:r>
            <a:r>
              <a:rPr lang="ru-RU" sz="2700" dirty="0" smtClean="0"/>
              <a:t> </a:t>
            </a:r>
            <a:r>
              <a:rPr lang="ru-RU" sz="2700" dirty="0" err="1" smtClean="0"/>
              <a:t>виготовляють</a:t>
            </a:r>
            <a:r>
              <a:rPr lang="ru-RU" sz="2700" dirty="0" smtClean="0"/>
              <a:t> </a:t>
            </a:r>
            <a:r>
              <a:rPr lang="ru-RU" sz="2700" dirty="0" err="1" smtClean="0"/>
              <a:t>порцеляну</a:t>
            </a:r>
            <a:r>
              <a:rPr lang="ru-RU" sz="2700" dirty="0" smtClean="0"/>
              <a:t>, яка </a:t>
            </a:r>
            <a:r>
              <a:rPr lang="ru-RU" sz="2700" dirty="0" err="1" smtClean="0"/>
              <a:t>й</a:t>
            </a:r>
            <a:r>
              <a:rPr lang="ru-RU" sz="2700" dirty="0" smtClean="0"/>
              <a:t> у самому </a:t>
            </a:r>
            <a:r>
              <a:rPr lang="ru-RU" sz="2700" dirty="0" err="1" smtClean="0"/>
              <a:t>Китаї</a:t>
            </a:r>
            <a:r>
              <a:rPr lang="ru-RU" sz="2700" dirty="0" smtClean="0"/>
              <a:t> за </a:t>
            </a:r>
            <a:r>
              <a:rPr lang="ru-RU" sz="2700" dirty="0" err="1" smtClean="0"/>
              <a:t>ціною</a:t>
            </a:r>
            <a:r>
              <a:rPr lang="ru-RU" sz="2700" dirty="0" smtClean="0"/>
              <a:t> доступна не кожному.</a:t>
            </a:r>
            <a:endParaRPr lang="uk-UA" sz="2700" dirty="0" smtClean="0"/>
          </a:p>
        </p:txBody>
      </p:sp>
      <p:pic>
        <p:nvPicPr>
          <p:cNvPr id="4" name="Рисунок 3" descr="450px-Hall_of_China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Фаянс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uk-UA" sz="3000" dirty="0" smtClean="0"/>
              <a:t>	</a:t>
            </a:r>
            <a:r>
              <a:rPr lang="ru-RU" sz="3000" b="1" dirty="0" err="1" smtClean="0"/>
              <a:t>Фая́нс</a:t>
            </a:r>
            <a:r>
              <a:rPr lang="ru-RU" sz="3000" dirty="0" smtClean="0"/>
              <a:t> </a:t>
            </a:r>
            <a:r>
              <a:rPr lang="ru-RU" sz="3000" dirty="0" smtClean="0"/>
              <a:t>—</a:t>
            </a:r>
            <a:r>
              <a:rPr lang="ru-RU" sz="3000" dirty="0" smtClean="0"/>
              <a:t> </a:t>
            </a:r>
            <a:r>
              <a:rPr lang="ru-RU" sz="3000" dirty="0" err="1" smtClean="0"/>
              <a:t>керамічний</a:t>
            </a:r>
            <a:r>
              <a:rPr lang="ru-RU" sz="3000" dirty="0" smtClean="0"/>
              <a:t> </a:t>
            </a:r>
            <a:r>
              <a:rPr lang="ru-RU" sz="3000" dirty="0" err="1" smtClean="0"/>
              <a:t>матеріал</a:t>
            </a:r>
            <a:r>
              <a:rPr lang="ru-RU" sz="3000" dirty="0" smtClean="0"/>
              <a:t>, схожий на </a:t>
            </a:r>
            <a:r>
              <a:rPr lang="ru-RU" sz="3000" dirty="0" err="1" smtClean="0"/>
              <a:t>порцеляну</a:t>
            </a:r>
            <a:r>
              <a:rPr lang="ru-RU" sz="3000" dirty="0" smtClean="0"/>
              <a:t>, </a:t>
            </a:r>
            <a:r>
              <a:rPr lang="ru-RU" sz="3000" dirty="0" err="1" smtClean="0"/>
              <a:t>покритий</a:t>
            </a:r>
            <a:r>
              <a:rPr lang="ru-RU" sz="3000" dirty="0" smtClean="0"/>
              <a:t> тонкою </a:t>
            </a:r>
            <a:r>
              <a:rPr lang="ru-RU" sz="3000" dirty="0" err="1" smtClean="0"/>
              <a:t>склоподібною</a:t>
            </a:r>
            <a:r>
              <a:rPr lang="ru-RU" sz="3000" dirty="0" smtClean="0"/>
              <a:t> </a:t>
            </a:r>
            <a:r>
              <a:rPr lang="ru-RU" sz="3000" dirty="0" err="1" smtClean="0"/>
              <a:t>плівкою</a:t>
            </a:r>
            <a:r>
              <a:rPr lang="ru-RU" sz="3000" dirty="0" smtClean="0"/>
              <a:t> — поливою.</a:t>
            </a:r>
            <a:endParaRPr lang="ru-RU" sz="3000" dirty="0"/>
          </a:p>
        </p:txBody>
      </p:sp>
      <p:pic>
        <p:nvPicPr>
          <p:cNvPr id="4" name="Рисунок 3" descr="semikarakorskiy-fayans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Фаянс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основному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SiO</a:t>
            </a:r>
            <a:r>
              <a:rPr lang="ru-RU" baseline="-25000" dirty="0" smtClean="0"/>
              <a:t>2</a:t>
            </a:r>
            <a:r>
              <a:rPr lang="ru-RU" dirty="0" smtClean="0"/>
              <a:t>, Al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 </a:t>
            </a:r>
            <a:r>
              <a:rPr lang="ru-RU" dirty="0" err="1" smtClean="0"/>
              <a:t>i</a:t>
            </a:r>
            <a:r>
              <a:rPr lang="ru-RU" dirty="0" smtClean="0"/>
              <a:t> K</a:t>
            </a:r>
            <a:r>
              <a:rPr lang="ru-RU" baseline="-25000" dirty="0" smtClean="0"/>
              <a:t>2</a:t>
            </a:r>
            <a:r>
              <a:rPr lang="ru-RU" dirty="0" smtClean="0"/>
              <a:t>O.</a:t>
            </a:r>
          </a:p>
          <a:p>
            <a:r>
              <a:rPr lang="ru-RU" dirty="0" smtClean="0"/>
              <a:t>З фаянсу </a:t>
            </a:r>
            <a:r>
              <a:rPr lang="ru-RU" dirty="0" err="1" smtClean="0"/>
              <a:t>виготовляють</a:t>
            </a:r>
            <a:r>
              <a:rPr lang="ru-RU" dirty="0" smtClean="0"/>
              <a:t> </a:t>
            </a:r>
            <a:r>
              <a:rPr lang="ru-RU" dirty="0" err="1" smtClean="0"/>
              <a:t>облицювальну</a:t>
            </a:r>
            <a:r>
              <a:rPr lang="ru-RU" dirty="0" smtClean="0"/>
              <a:t> плитку, посуд,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Назва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в </a:t>
            </a:r>
            <a:r>
              <a:rPr lang="ru-RU" dirty="0" err="1" smtClean="0"/>
              <a:t>Італії</a:t>
            </a:r>
            <a:r>
              <a:rPr lang="ru-RU" dirty="0" smtClean="0"/>
              <a:t> </a:t>
            </a:r>
            <a:r>
              <a:rPr lang="ru-RU" dirty="0" err="1" smtClean="0"/>
              <a:t>Фаєнца</a:t>
            </a:r>
            <a:r>
              <a:rPr lang="ru-RU" dirty="0" smtClean="0"/>
              <a:t>, де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центр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подібної</a:t>
            </a:r>
            <a:r>
              <a:rPr lang="ru-RU" dirty="0" smtClean="0"/>
              <a:t> </a:t>
            </a:r>
            <a:r>
              <a:rPr lang="ru-RU" dirty="0" err="1" smtClean="0"/>
              <a:t>кераміки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800" dirty="0" smtClean="0"/>
              <a:t>Фаянс </a:t>
            </a:r>
            <a:r>
              <a:rPr lang="ru-RU" sz="2800" dirty="0" err="1" smtClean="0"/>
              <a:t>відрізняється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порцеляни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пористим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черепком.Ця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склоподібна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порцеляни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напівпрозорими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освітленні</a:t>
            </a:r>
            <a:r>
              <a:rPr lang="ru-RU" sz="2800" dirty="0" smtClean="0"/>
              <a:t>. Фаянсу не </a:t>
            </a:r>
            <a:r>
              <a:rPr lang="ru-RU" sz="2800" dirty="0" err="1" smtClean="0"/>
              <a:t>притаманна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напівпрозорість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температура </a:t>
            </a:r>
            <a:r>
              <a:rPr lang="ru-RU" sz="2800" dirty="0" err="1" smtClean="0"/>
              <a:t>випалювання</a:t>
            </a:r>
            <a:r>
              <a:rPr lang="ru-RU" sz="2800" dirty="0" smtClean="0"/>
              <a:t> фаянсу </a:t>
            </a:r>
            <a:r>
              <a:rPr lang="ru-RU" sz="2800" dirty="0" err="1" smtClean="0"/>
              <a:t>менша</a:t>
            </a:r>
            <a:r>
              <a:rPr lang="ru-RU" sz="2800" dirty="0" smtClean="0"/>
              <a:t> за температуру </a:t>
            </a:r>
            <a:r>
              <a:rPr lang="ru-RU" sz="2800" dirty="0" err="1" smtClean="0"/>
              <a:t>випалювання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порцеляни</a:t>
            </a:r>
            <a:r>
              <a:rPr lang="ru-RU" sz="2800" dirty="0" smtClean="0"/>
              <a:t>. </a:t>
            </a:r>
            <a:r>
              <a:rPr lang="ru-RU" sz="2800" dirty="0" err="1" smtClean="0"/>
              <a:t>Вироби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фаянсу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товстішу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порівнянні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порцеляновою</a:t>
            </a:r>
            <a:r>
              <a:rPr lang="ru-RU" sz="2800" dirty="0" smtClean="0"/>
              <a:t>.</a:t>
            </a:r>
            <a:endParaRPr lang="uk-UA" sz="2800" dirty="0" smtClean="0"/>
          </a:p>
        </p:txBody>
      </p:sp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719528_42443710_if4f7b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92888" cy="56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hem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33</TotalTime>
  <Words>26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7_chem_2010_3011</vt:lpstr>
      <vt:lpstr>Порцеляна та фаянс</vt:lpstr>
      <vt:lpstr>Порцеляна</vt:lpstr>
      <vt:lpstr>Порцеляна</vt:lpstr>
      <vt:lpstr>Порцеляна</vt:lpstr>
      <vt:lpstr>Порцеляна</vt:lpstr>
      <vt:lpstr>Фаянс</vt:lpstr>
      <vt:lpstr>Фаянс</vt:lpstr>
      <vt:lpstr>Слайд 8</vt:lpstr>
      <vt:lpstr>Слайд 9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Порцеляна та фаянс</dc:title>
  <dc:creator>Anastasiya</dc:creator>
  <cp:lastModifiedBy>Anastasiya</cp:lastModifiedBy>
  <cp:revision>4</cp:revision>
  <dcterms:created xsi:type="dcterms:W3CDTF">2014-02-02T21:12:39Z</dcterms:created>
  <dcterms:modified xsi:type="dcterms:W3CDTF">2014-02-02T21:45:58Z</dcterms:modified>
</cp:coreProperties>
</file>