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school in my dreams is not very big, but very comfortable.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4868019" cy="32842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has many beautiful classrooms,</a:t>
            </a:r>
          </a:p>
          <a:p>
            <a:pPr>
              <a:buNone/>
            </a:pPr>
            <a:r>
              <a:rPr lang="en-US" dirty="0" smtClean="0"/>
              <a:t>with TV. tape-recorders,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computers,many</a:t>
            </a:r>
            <a:r>
              <a:rPr lang="en-US" dirty="0" smtClean="0"/>
              <a:t> interesting</a:t>
            </a:r>
          </a:p>
          <a:p>
            <a:pPr>
              <a:buNone/>
            </a:pPr>
            <a:r>
              <a:rPr lang="en-US" dirty="0" smtClean="0"/>
              <a:t> pictures and other modem</a:t>
            </a:r>
          </a:p>
          <a:p>
            <a:pPr>
              <a:buNone/>
            </a:pPr>
            <a:r>
              <a:rPr lang="en-US" dirty="0" smtClean="0"/>
              <a:t> conveniences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3xn-orestad-college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3434699" cy="458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5" name="Рисунок 4" descr="640x3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549" b="6549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With the help of computers we can carry out exercises and receive marks. That is very interesting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08235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Now 1 want to tell 'you about the furniture in our classrooms. All the tables are new with computer in it, comfortable. with shelves and vases for pens</a:t>
            </a:r>
            <a:endParaRPr lang="ru-RU" sz="2800" dirty="0"/>
          </a:p>
        </p:txBody>
      </p:sp>
      <p:pic>
        <p:nvPicPr>
          <p:cNvPr id="3" name="Рисунок 2" descr="Multi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402288" cy="3883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the parts of our cloak-room is a shower. The corridors in our school are light-filled.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39"/>
            <a:ext cx="8064896" cy="4503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74242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In the classroom I want to sec big bookcases with many interesting books and magazines</a:t>
            </a:r>
            <a:endParaRPr lang="ru-RU" dirty="0"/>
          </a:p>
        </p:txBody>
      </p:sp>
      <p:pic>
        <p:nvPicPr>
          <p:cNvPr id="3" name="Рисунок 2" descr="polki-iz-kn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086200" cy="45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118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Lucida Sans Unicode</vt:lpstr>
      <vt:lpstr>Verdana</vt:lpstr>
      <vt:lpstr>Wingdings 2</vt:lpstr>
      <vt:lpstr>Wingdings 3</vt:lpstr>
      <vt:lpstr>Открытая</vt:lpstr>
      <vt:lpstr>The school in my dreams is not very big, but very comfortable. </vt:lpstr>
      <vt:lpstr>Презентация PowerPoint</vt:lpstr>
      <vt:lpstr>With the help of computers we can carry out exercises and receive marks. That is very interesting </vt:lpstr>
      <vt:lpstr>Now 1 want to tell 'you about the furniture in our classrooms. All the tables are new with computer in it, comfortable. with shelves and vases for pens</vt:lpstr>
      <vt:lpstr>One of the parts of our cloak-room is a shower. The corridors in our school are light-filled.</vt:lpstr>
      <vt:lpstr>In the classroom I want to sec big bookcases with many interesting books and magazines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in my dreams is not very big, but very comfortable. </dc:title>
  <dc:creator>Администратор</dc:creator>
  <cp:lastModifiedBy>Дима</cp:lastModifiedBy>
  <cp:revision>4</cp:revision>
  <dcterms:created xsi:type="dcterms:W3CDTF">2014-02-13T15:59:15Z</dcterms:created>
  <dcterms:modified xsi:type="dcterms:W3CDTF">2014-05-23T15:40:01Z</dcterms:modified>
</cp:coreProperties>
</file>