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B4C71EC6-210F-42DE-9C53-41977AD35B3D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B4C71EC6-210F-42DE-9C53-41977AD35B3D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B4C71EC6-210F-42DE-9C53-41977AD35B3D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B4C71EC6-210F-42DE-9C53-41977AD35B3D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B4C71EC6-210F-42DE-9C53-41977AD35B3D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B4C71EC6-210F-42DE-9C53-41977AD35B3D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B4C71EC6-210F-42DE-9C53-41977AD35B3D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B4C71EC6-210F-42DE-9C53-41977AD35B3D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/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136904" cy="2448272"/>
          </a:xfrm>
        </p:spPr>
        <p:txBody>
          <a:bodyPr>
            <a:normAutofit/>
          </a:bodyPr>
          <a:lstStyle/>
          <a:p>
            <a:r>
              <a:rPr lang="uk-UA" dirty="0" smtClean="0"/>
              <a:t>Борис Миколайович Лятошинський</a:t>
            </a:r>
            <a:br>
              <a:rPr lang="uk-UA" dirty="0" smtClean="0"/>
            </a:br>
            <a:r>
              <a:rPr lang="uk-UA" dirty="0" smtClean="0"/>
              <a:t>(1895-1968рр.)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27784" y="3573016"/>
            <a:ext cx="6187279" cy="2880320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Дмитро</a:t>
            </a:r>
            <a:r>
              <a:rPr lang="ru-RU" dirty="0"/>
              <a:t> Шостакович писав про </a:t>
            </a:r>
            <a:r>
              <a:rPr lang="ru-RU" dirty="0" err="1"/>
              <a:t>музику</a:t>
            </a:r>
            <a:r>
              <a:rPr lang="ru-RU" dirty="0"/>
              <a:t> </a:t>
            </a:r>
            <a:r>
              <a:rPr lang="ru-RU" dirty="0" err="1"/>
              <a:t>Лятошинського</a:t>
            </a:r>
            <a:r>
              <a:rPr lang="ru-RU" dirty="0" smtClean="0"/>
              <a:t>:</a:t>
            </a:r>
          </a:p>
          <a:p>
            <a:r>
              <a:rPr lang="ru-RU" i="1" dirty="0" smtClean="0">
                <a:effectLst/>
              </a:rPr>
              <a:t>«Борис </a:t>
            </a:r>
            <a:r>
              <a:rPr lang="ru-RU" i="1" dirty="0" err="1">
                <a:effectLst/>
              </a:rPr>
              <a:t>Миколайович</a:t>
            </a:r>
            <a:r>
              <a:rPr lang="ru-RU" i="1" dirty="0">
                <a:effectLst/>
              </a:rPr>
              <a:t> </a:t>
            </a:r>
            <a:r>
              <a:rPr lang="ru-RU" i="1" dirty="0" err="1">
                <a:effectLst/>
              </a:rPr>
              <a:t>Лятошинський</a:t>
            </a:r>
            <a:r>
              <a:rPr lang="ru-RU" i="1" dirty="0">
                <a:effectLst/>
              </a:rPr>
              <a:t> справедливо </a:t>
            </a:r>
            <a:r>
              <a:rPr lang="ru-RU" i="1" dirty="0" err="1">
                <a:effectLst/>
              </a:rPr>
              <a:t>займає</a:t>
            </a:r>
            <a:r>
              <a:rPr lang="ru-RU" i="1" dirty="0">
                <a:effectLst/>
              </a:rPr>
              <a:t> </a:t>
            </a:r>
            <a:r>
              <a:rPr lang="ru-RU" i="1" dirty="0" err="1">
                <a:effectLst/>
              </a:rPr>
              <a:t>важливе</a:t>
            </a:r>
            <a:r>
              <a:rPr lang="ru-RU" i="1" dirty="0">
                <a:effectLst/>
              </a:rPr>
              <a:t> </a:t>
            </a:r>
            <a:r>
              <a:rPr lang="ru-RU" i="1" dirty="0" err="1">
                <a:effectLst/>
              </a:rPr>
              <a:t>місце</a:t>
            </a:r>
            <a:r>
              <a:rPr lang="ru-RU" i="1" dirty="0">
                <a:effectLst/>
              </a:rPr>
              <a:t> в </a:t>
            </a:r>
            <a:r>
              <a:rPr lang="ru-RU" i="1" dirty="0" err="1">
                <a:effectLst/>
              </a:rPr>
              <a:t>історії</a:t>
            </a:r>
            <a:r>
              <a:rPr lang="ru-RU" i="1" dirty="0">
                <a:effectLst/>
              </a:rPr>
              <a:t> </a:t>
            </a:r>
            <a:r>
              <a:rPr lang="ru-RU" i="1" dirty="0" err="1">
                <a:effectLst/>
              </a:rPr>
              <a:t>української</a:t>
            </a:r>
            <a:r>
              <a:rPr lang="ru-RU" i="1" dirty="0">
                <a:effectLst/>
              </a:rPr>
              <a:t> </a:t>
            </a:r>
            <a:r>
              <a:rPr lang="ru-RU" i="1" dirty="0" err="1">
                <a:effectLst/>
              </a:rPr>
              <a:t>радянської</a:t>
            </a:r>
            <a:r>
              <a:rPr lang="ru-RU" i="1" dirty="0">
                <a:effectLst/>
              </a:rPr>
              <a:t> </a:t>
            </a:r>
            <a:r>
              <a:rPr lang="ru-RU" i="1" dirty="0" err="1">
                <a:effectLst/>
              </a:rPr>
              <a:t>музики</a:t>
            </a:r>
            <a:r>
              <a:rPr lang="ru-RU" i="1" dirty="0">
                <a:effectLst/>
              </a:rPr>
              <a:t>. З </a:t>
            </a:r>
            <a:r>
              <a:rPr lang="ru-RU" i="1" dirty="0" err="1">
                <a:effectLst/>
              </a:rPr>
              <a:t>його</a:t>
            </a:r>
            <a:r>
              <a:rPr lang="ru-RU" i="1" dirty="0">
                <a:effectLst/>
              </a:rPr>
              <a:t> </a:t>
            </a:r>
            <a:r>
              <a:rPr lang="ru-RU" i="1" dirty="0" err="1">
                <a:effectLst/>
              </a:rPr>
              <a:t>іменем</a:t>
            </a:r>
            <a:r>
              <a:rPr lang="ru-RU" i="1" dirty="0">
                <a:effectLst/>
              </a:rPr>
              <a:t> </a:t>
            </a:r>
            <a:r>
              <a:rPr lang="ru-RU" i="1" dirty="0" err="1">
                <a:effectLst/>
              </a:rPr>
              <a:t>багато</a:t>
            </a:r>
            <a:r>
              <a:rPr lang="ru-RU" i="1" dirty="0">
                <a:effectLst/>
              </a:rPr>
              <a:t> в </a:t>
            </a:r>
            <a:r>
              <a:rPr lang="ru-RU" i="1" dirty="0" err="1">
                <a:effectLst/>
              </a:rPr>
              <a:t>чому</a:t>
            </a:r>
            <a:r>
              <a:rPr lang="ru-RU" i="1" dirty="0">
                <a:effectLst/>
              </a:rPr>
              <a:t> </a:t>
            </a:r>
            <a:r>
              <a:rPr lang="ru-RU" i="1" dirty="0" err="1">
                <a:effectLst/>
              </a:rPr>
              <a:t>пов'язане</a:t>
            </a:r>
            <a:r>
              <a:rPr lang="ru-RU" i="1" dirty="0">
                <a:effectLst/>
              </a:rPr>
              <a:t> </a:t>
            </a:r>
            <a:r>
              <a:rPr lang="ru-RU" i="1" dirty="0" err="1">
                <a:effectLst/>
              </a:rPr>
              <a:t>її</a:t>
            </a:r>
            <a:r>
              <a:rPr lang="ru-RU" i="1" dirty="0">
                <a:effectLst/>
              </a:rPr>
              <a:t> </a:t>
            </a:r>
            <a:r>
              <a:rPr lang="ru-RU" i="1" dirty="0" err="1">
                <a:effectLst/>
              </a:rPr>
              <a:t>формування</a:t>
            </a:r>
            <a:r>
              <a:rPr lang="ru-RU" i="1" dirty="0">
                <a:effectLst/>
              </a:rPr>
              <a:t> і перш за все </a:t>
            </a:r>
            <a:r>
              <a:rPr lang="ru-RU" i="1" dirty="0" err="1">
                <a:effectLst/>
              </a:rPr>
              <a:t>розвиток</a:t>
            </a:r>
            <a:r>
              <a:rPr lang="ru-RU" i="1" dirty="0">
                <a:effectLst/>
              </a:rPr>
              <a:t> </a:t>
            </a:r>
            <a:r>
              <a:rPr lang="ru-RU" i="1" dirty="0" err="1">
                <a:effectLst/>
              </a:rPr>
              <a:t>симфонічного</a:t>
            </a:r>
            <a:r>
              <a:rPr lang="ru-RU" i="1" dirty="0">
                <a:effectLst/>
              </a:rPr>
              <a:t> жанру на </a:t>
            </a:r>
            <a:r>
              <a:rPr lang="ru-RU" i="1" dirty="0" err="1" smtClean="0">
                <a:effectLst/>
              </a:rPr>
              <a:t>Україні</a:t>
            </a:r>
            <a:r>
              <a:rPr lang="ru-RU" i="1" dirty="0" smtClean="0">
                <a:effectLst/>
              </a:rPr>
              <a:t>»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9457984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1" y="332656"/>
            <a:ext cx="5256583" cy="633670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>
                <a:effectLst/>
              </a:rPr>
              <a:t>	</a:t>
            </a:r>
            <a:r>
              <a:rPr lang="ru-RU" dirty="0" err="1" smtClean="0">
                <a:effectLst/>
              </a:rPr>
              <a:t>Поряд</a:t>
            </a:r>
            <a:r>
              <a:rPr lang="ru-RU" dirty="0" smtClean="0">
                <a:effectLst/>
              </a:rPr>
              <a:t> </a:t>
            </a:r>
            <a:r>
              <a:rPr lang="ru-RU" dirty="0">
                <a:effectLst/>
              </a:rPr>
              <a:t>з </a:t>
            </a:r>
            <a:r>
              <a:rPr lang="ru-RU" dirty="0" err="1">
                <a:effectLst/>
              </a:rPr>
              <a:t>написанням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власних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творів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Лятошинський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редагував</a:t>
            </a:r>
            <a:r>
              <a:rPr lang="ru-RU" dirty="0">
                <a:effectLst/>
              </a:rPr>
              <a:t> і </a:t>
            </a:r>
            <a:r>
              <a:rPr lang="ru-RU" dirty="0" err="1">
                <a:effectLst/>
              </a:rPr>
              <a:t>оркестрував</a:t>
            </a:r>
            <a:r>
              <a:rPr lang="ru-RU" dirty="0">
                <a:effectLst/>
              </a:rPr>
              <a:t> оперу «</a:t>
            </a:r>
            <a:r>
              <a:rPr lang="ru-RU" dirty="0" err="1">
                <a:effectLst/>
              </a:rPr>
              <a:t>Енеїда</a:t>
            </a:r>
            <a:r>
              <a:rPr lang="ru-RU" dirty="0">
                <a:effectLst/>
              </a:rPr>
              <a:t>» М. Лисенка, </a:t>
            </a:r>
            <a:r>
              <a:rPr lang="ru-RU" dirty="0" err="1">
                <a:effectLst/>
              </a:rPr>
              <a:t>оркестрував</a:t>
            </a:r>
            <a:r>
              <a:rPr lang="ru-RU" dirty="0">
                <a:effectLst/>
              </a:rPr>
              <a:t> балет «</a:t>
            </a:r>
            <a:r>
              <a:rPr lang="ru-RU" dirty="0" err="1">
                <a:effectLst/>
              </a:rPr>
              <a:t>Комедіанти</a:t>
            </a:r>
            <a:r>
              <a:rPr lang="ru-RU" dirty="0">
                <a:effectLst/>
              </a:rPr>
              <a:t>» і оперу «Шах </a:t>
            </a:r>
            <a:r>
              <a:rPr lang="ru-RU" dirty="0" err="1">
                <a:effectLst/>
              </a:rPr>
              <a:t>Сенем</a:t>
            </a:r>
            <a:r>
              <a:rPr lang="ru-RU" dirty="0">
                <a:effectLst/>
              </a:rPr>
              <a:t>» </a:t>
            </a:r>
            <a:r>
              <a:rPr lang="ru-RU" dirty="0" err="1">
                <a:effectLst/>
              </a:rPr>
              <a:t>Глієра</a:t>
            </a:r>
            <a:r>
              <a:rPr lang="ru-RU" dirty="0">
                <a:effectLst/>
              </a:rPr>
              <a:t>, а у 1937 </a:t>
            </a:r>
            <a:r>
              <a:rPr lang="ru-RU" dirty="0" err="1">
                <a:effectLst/>
              </a:rPr>
              <a:t>році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блискуче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оркеструє</a:t>
            </a:r>
            <a:r>
              <a:rPr lang="ru-RU" dirty="0">
                <a:effectLst/>
              </a:rPr>
              <a:t> оперу «Тарас Бульба» Лисенка. У 30-ті роки Борис </a:t>
            </a:r>
            <a:r>
              <a:rPr lang="ru-RU" dirty="0" err="1">
                <a:effectLst/>
              </a:rPr>
              <a:t>Миколайович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також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пише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музику</a:t>
            </a:r>
            <a:r>
              <a:rPr lang="ru-RU" dirty="0">
                <a:effectLst/>
              </a:rPr>
              <a:t> для </a:t>
            </a:r>
            <a:r>
              <a:rPr lang="ru-RU" dirty="0" err="1">
                <a:effectLst/>
              </a:rPr>
              <a:t>кінофільмів</a:t>
            </a:r>
            <a:r>
              <a:rPr lang="ru-RU" dirty="0" smtClean="0">
                <a:effectLst/>
              </a:rPr>
              <a:t>.</a:t>
            </a:r>
            <a:endParaRPr lang="ru-RU" dirty="0">
              <a:effectLst/>
            </a:endParaRPr>
          </a:p>
          <a:p>
            <a:pPr marL="0" indent="0">
              <a:buNone/>
            </a:pPr>
            <a:r>
              <a:rPr lang="ru-RU" dirty="0" smtClean="0">
                <a:effectLst/>
              </a:rPr>
              <a:t>	</a:t>
            </a:r>
            <a:r>
              <a:rPr lang="ru-RU" dirty="0" err="1" smtClean="0">
                <a:effectLst/>
              </a:rPr>
              <a:t>Творчу</a:t>
            </a:r>
            <a:r>
              <a:rPr lang="ru-RU" dirty="0" smtClean="0">
                <a:effectLst/>
              </a:rPr>
              <a:t> </a:t>
            </a:r>
            <a:r>
              <a:rPr lang="ru-RU" dirty="0" err="1">
                <a:effectLst/>
              </a:rPr>
              <a:t>працю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Лятошинському</a:t>
            </a:r>
            <a:r>
              <a:rPr lang="ru-RU" dirty="0">
                <a:effectLst/>
              </a:rPr>
              <a:t> весь час </a:t>
            </a:r>
            <a:r>
              <a:rPr lang="ru-RU" dirty="0" err="1">
                <a:effectLst/>
              </a:rPr>
              <a:t>доводилося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поєднувати</a:t>
            </a:r>
            <a:r>
              <a:rPr lang="ru-RU" dirty="0">
                <a:effectLst/>
              </a:rPr>
              <a:t> з </a:t>
            </a:r>
            <a:r>
              <a:rPr lang="ru-RU" dirty="0" err="1">
                <a:effectLst/>
              </a:rPr>
              <a:t>педагогічною</a:t>
            </a:r>
            <a:r>
              <a:rPr lang="ru-RU" dirty="0">
                <a:effectLst/>
              </a:rPr>
              <a:t> і </a:t>
            </a:r>
            <a:r>
              <a:rPr lang="ru-RU" dirty="0" err="1">
                <a:effectLst/>
              </a:rPr>
              <a:t>музично-громадською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роботою</a:t>
            </a:r>
            <a:r>
              <a:rPr lang="ru-RU" dirty="0">
                <a:effectLst/>
              </a:rPr>
              <a:t>. </a:t>
            </a:r>
            <a:r>
              <a:rPr lang="ru-RU" dirty="0" err="1">
                <a:effectLst/>
              </a:rPr>
              <a:t>Продовжувалась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його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викладацька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діяльність</a:t>
            </a:r>
            <a:r>
              <a:rPr lang="ru-RU" dirty="0">
                <a:effectLst/>
              </a:rPr>
              <a:t> у </a:t>
            </a:r>
            <a:r>
              <a:rPr lang="ru-RU" dirty="0" err="1">
                <a:effectLst/>
              </a:rPr>
              <a:t>Київській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консерваторії</a:t>
            </a:r>
            <a:r>
              <a:rPr lang="ru-RU" dirty="0">
                <a:effectLst/>
              </a:rPr>
              <a:t>. 1935 року Борису </a:t>
            </a:r>
            <a:r>
              <a:rPr lang="ru-RU" dirty="0" err="1">
                <a:effectLst/>
              </a:rPr>
              <a:t>Миколайовичу</a:t>
            </a:r>
            <a:r>
              <a:rPr lang="ru-RU" dirty="0">
                <a:effectLst/>
              </a:rPr>
              <a:t> було </a:t>
            </a:r>
            <a:r>
              <a:rPr lang="ru-RU" dirty="0" err="1">
                <a:effectLst/>
              </a:rPr>
              <a:t>присвоєно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звання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професора</a:t>
            </a:r>
            <a:r>
              <a:rPr lang="ru-RU" dirty="0">
                <a:effectLst/>
              </a:rPr>
              <a:t>. </a:t>
            </a:r>
          </a:p>
          <a:p>
            <a:pPr marL="0" indent="0">
              <a:buNone/>
            </a:pPr>
            <a:r>
              <a:rPr lang="ru-RU" dirty="0" smtClean="0">
                <a:effectLst/>
              </a:rPr>
              <a:t>	У </a:t>
            </a:r>
            <a:r>
              <a:rPr lang="ru-RU" dirty="0">
                <a:effectLst/>
              </a:rPr>
              <a:t>1935–1938 </a:t>
            </a:r>
            <a:r>
              <a:rPr lang="ru-RU" dirty="0" err="1">
                <a:effectLst/>
              </a:rPr>
              <a:t>Лятошинський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викладав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паралельно</a:t>
            </a:r>
            <a:r>
              <a:rPr lang="ru-RU" dirty="0">
                <a:effectLst/>
              </a:rPr>
              <a:t> у </a:t>
            </a:r>
            <a:r>
              <a:rPr lang="ru-RU" dirty="0" err="1">
                <a:effectLst/>
              </a:rPr>
              <a:t>двох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консерваторіях</a:t>
            </a:r>
            <a:r>
              <a:rPr lang="ru-RU" dirty="0">
                <a:effectLst/>
              </a:rPr>
              <a:t> — </a:t>
            </a:r>
            <a:r>
              <a:rPr lang="ru-RU" dirty="0" err="1">
                <a:effectLst/>
              </a:rPr>
              <a:t>Київській</a:t>
            </a:r>
            <a:r>
              <a:rPr lang="ru-RU" dirty="0">
                <a:effectLst/>
              </a:rPr>
              <a:t> і </a:t>
            </a:r>
            <a:r>
              <a:rPr lang="ru-RU" dirty="0" err="1">
                <a:effectLst/>
              </a:rPr>
              <a:t>Московській</a:t>
            </a:r>
            <a:r>
              <a:rPr lang="ru-RU" dirty="0">
                <a:effectLst/>
              </a:rPr>
              <a:t>, де </a:t>
            </a:r>
            <a:r>
              <a:rPr lang="ru-RU" dirty="0" err="1">
                <a:effectLst/>
              </a:rPr>
              <a:t>також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обіймав</a:t>
            </a:r>
            <a:r>
              <a:rPr lang="ru-RU" dirty="0">
                <a:effectLst/>
              </a:rPr>
              <a:t> посаду </a:t>
            </a:r>
            <a:r>
              <a:rPr lang="ru-RU" dirty="0" err="1">
                <a:effectLst/>
              </a:rPr>
              <a:t>професора</a:t>
            </a:r>
            <a:r>
              <a:rPr lang="ru-RU" dirty="0">
                <a:effectLst/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effectLst/>
              </a:rPr>
              <a:t>	1939 </a:t>
            </a:r>
            <a:r>
              <a:rPr lang="ru-RU" dirty="0">
                <a:effectLst/>
              </a:rPr>
              <a:t>року </a:t>
            </a:r>
            <a:r>
              <a:rPr lang="ru-RU" dirty="0" err="1">
                <a:effectLst/>
              </a:rPr>
              <a:t>Лятошинського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обирають</a:t>
            </a:r>
            <a:r>
              <a:rPr lang="ru-RU" dirty="0">
                <a:effectLst/>
              </a:rPr>
              <a:t> головою </a:t>
            </a:r>
            <a:r>
              <a:rPr lang="ru-RU" dirty="0" err="1">
                <a:effectLst/>
              </a:rPr>
              <a:t>правління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Спілки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композиторів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України</a:t>
            </a:r>
            <a:r>
              <a:rPr lang="ru-RU" dirty="0">
                <a:effectLst/>
              </a:rPr>
              <a:t>. </a:t>
            </a:r>
            <a:r>
              <a:rPr lang="ru-RU" dirty="0" err="1">
                <a:effectLst/>
              </a:rPr>
              <a:t>Цю</a:t>
            </a:r>
            <a:r>
              <a:rPr lang="ru-RU" dirty="0">
                <a:effectLst/>
              </a:rPr>
              <a:t> посаду </a:t>
            </a:r>
            <a:r>
              <a:rPr lang="ru-RU" dirty="0" err="1">
                <a:effectLst/>
              </a:rPr>
              <a:t>він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обіймав</a:t>
            </a:r>
            <a:r>
              <a:rPr lang="ru-RU" dirty="0">
                <a:effectLst/>
              </a:rPr>
              <a:t> до початку </a:t>
            </a:r>
            <a:r>
              <a:rPr lang="ru-RU" dirty="0" err="1">
                <a:effectLst/>
              </a:rPr>
              <a:t>війни</a:t>
            </a:r>
            <a:r>
              <a:rPr lang="ru-RU" dirty="0">
                <a:effectLst/>
              </a:rPr>
              <a:t>.</a:t>
            </a:r>
          </a:p>
        </p:txBody>
      </p:sp>
      <p:pic>
        <p:nvPicPr>
          <p:cNvPr id="9218" name="Picture 2" descr="C:\Users\Маффшфка\Desktop\komp 20031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91" t="11172" r="22983" b="12449"/>
          <a:stretch/>
        </p:blipFill>
        <p:spPr bwMode="auto">
          <a:xfrm>
            <a:off x="5508104" y="1352742"/>
            <a:ext cx="3652822" cy="4236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71415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5400600" cy="640871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	У </a:t>
            </a:r>
            <a:r>
              <a:rPr lang="ru-RU" dirty="0" err="1"/>
              <a:t>квітні</a:t>
            </a:r>
            <a:r>
              <a:rPr lang="ru-RU" dirty="0"/>
              <a:t> 1941 року в </a:t>
            </a:r>
            <a:r>
              <a:rPr lang="ru-RU" dirty="0" err="1"/>
              <a:t>Київській</a:t>
            </a:r>
            <a:r>
              <a:rPr lang="ru-RU" dirty="0"/>
              <a:t> </a:t>
            </a:r>
            <a:r>
              <a:rPr lang="ru-RU" dirty="0" err="1"/>
              <a:t>філармонії</a:t>
            </a:r>
            <a:r>
              <a:rPr lang="ru-RU" dirty="0"/>
              <a:t> </a:t>
            </a:r>
            <a:r>
              <a:rPr lang="ru-RU" dirty="0" err="1"/>
              <a:t>відбувся</a:t>
            </a:r>
            <a:r>
              <a:rPr lang="ru-RU" dirty="0"/>
              <a:t> великий </a:t>
            </a:r>
            <a:r>
              <a:rPr lang="ru-RU" dirty="0" err="1"/>
              <a:t>авторський</a:t>
            </a:r>
            <a:r>
              <a:rPr lang="ru-RU" dirty="0"/>
              <a:t> концерт </a:t>
            </a:r>
            <a:r>
              <a:rPr lang="ru-RU" dirty="0" err="1"/>
              <a:t>Лятошинського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пройшов</a:t>
            </a:r>
            <a:r>
              <a:rPr lang="ru-RU" dirty="0"/>
              <a:t> з великим </a:t>
            </a:r>
            <a:r>
              <a:rPr lang="ru-RU" dirty="0" err="1"/>
              <a:t>успіхом</a:t>
            </a:r>
            <a:r>
              <a:rPr lang="ru-RU" dirty="0"/>
              <a:t>. Автор сам </a:t>
            </a:r>
            <a:r>
              <a:rPr lang="ru-RU" dirty="0" err="1"/>
              <a:t>продиригував</a:t>
            </a:r>
            <a:r>
              <a:rPr lang="ru-RU" dirty="0"/>
              <a:t> свою </a:t>
            </a:r>
            <a:r>
              <a:rPr lang="ru-RU" dirty="0" err="1"/>
              <a:t>Симфонію</a:t>
            </a:r>
            <a:r>
              <a:rPr lang="ru-RU" dirty="0"/>
              <a:t> № 2, </a:t>
            </a:r>
            <a:r>
              <a:rPr lang="ru-RU" dirty="0" err="1"/>
              <a:t>танці</a:t>
            </a:r>
            <a:r>
              <a:rPr lang="ru-RU" dirty="0"/>
              <a:t> з опери «</a:t>
            </a:r>
            <a:r>
              <a:rPr lang="ru-RU" dirty="0" err="1"/>
              <a:t>Золотий</a:t>
            </a:r>
            <a:r>
              <a:rPr lang="ru-RU" dirty="0"/>
              <a:t> обруч» і </a:t>
            </a:r>
            <a:r>
              <a:rPr lang="ru-RU" dirty="0" err="1"/>
              <a:t>сюїту</a:t>
            </a:r>
            <a:r>
              <a:rPr lang="ru-RU" dirty="0"/>
              <a:t> з опери «Щорс» для хору й оркестру</a:t>
            </a:r>
            <a:r>
              <a:rPr lang="ru-RU" dirty="0" smtClean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	З </a:t>
            </a:r>
            <a:r>
              <a:rPr lang="ru-RU" dirty="0"/>
              <a:t>початком </a:t>
            </a:r>
            <a:r>
              <a:rPr lang="ru-RU" dirty="0" err="1"/>
              <a:t>війни</a:t>
            </a:r>
            <a:r>
              <a:rPr lang="ru-RU" dirty="0"/>
              <a:t> </a:t>
            </a:r>
            <a:r>
              <a:rPr lang="ru-RU" dirty="0" err="1"/>
              <a:t>Лятошинського</a:t>
            </a:r>
            <a:r>
              <a:rPr lang="ru-RU" dirty="0"/>
              <a:t> було </a:t>
            </a:r>
            <a:r>
              <a:rPr lang="ru-RU" dirty="0" err="1"/>
              <a:t>евакуйовано</a:t>
            </a:r>
            <a:r>
              <a:rPr lang="ru-RU" dirty="0"/>
              <a:t> до Саратова, де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знаходилась</a:t>
            </a:r>
            <a:r>
              <a:rPr lang="ru-RU" dirty="0"/>
              <a:t> </a:t>
            </a:r>
            <a:r>
              <a:rPr lang="ru-RU" dirty="0" err="1"/>
              <a:t>Московська</a:t>
            </a:r>
            <a:r>
              <a:rPr lang="ru-RU" dirty="0"/>
              <a:t> </a:t>
            </a:r>
            <a:r>
              <a:rPr lang="ru-RU" dirty="0" err="1"/>
              <a:t>консерваторія</a:t>
            </a:r>
            <a:r>
              <a:rPr lang="ru-RU" dirty="0"/>
              <a:t>, де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продовжив</a:t>
            </a:r>
            <a:r>
              <a:rPr lang="ru-RU" dirty="0"/>
              <a:t> </a:t>
            </a:r>
            <a:r>
              <a:rPr lang="ru-RU" dirty="0" err="1"/>
              <a:t>викладацьку</a:t>
            </a:r>
            <a:r>
              <a:rPr lang="ru-RU" dirty="0"/>
              <a:t> роботу. </a:t>
            </a:r>
            <a:r>
              <a:rPr lang="ru-RU" dirty="0" err="1"/>
              <a:t>Тоді</a:t>
            </a:r>
            <a:r>
              <a:rPr lang="ru-RU" dirty="0"/>
              <a:t> ж у </a:t>
            </a:r>
            <a:r>
              <a:rPr lang="ru-RU" dirty="0" err="1"/>
              <a:t>Саратові</a:t>
            </a:r>
            <a:r>
              <a:rPr lang="ru-RU" dirty="0"/>
              <a:t> </a:t>
            </a:r>
            <a:r>
              <a:rPr lang="ru-RU" dirty="0" err="1"/>
              <a:t>організувалася</a:t>
            </a:r>
            <a:r>
              <a:rPr lang="ru-RU" dirty="0"/>
              <a:t> </a:t>
            </a:r>
            <a:r>
              <a:rPr lang="ru-RU" dirty="0" err="1"/>
              <a:t>радіостанція</a:t>
            </a:r>
            <a:r>
              <a:rPr lang="ru-RU" dirty="0"/>
              <a:t> «Тарас Шевченко», яка вела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передачі</a:t>
            </a:r>
            <a:r>
              <a:rPr lang="ru-RU" dirty="0"/>
              <a:t> для </a:t>
            </a:r>
            <a:r>
              <a:rPr lang="ru-RU" dirty="0" err="1"/>
              <a:t>партизанського</a:t>
            </a:r>
            <a:r>
              <a:rPr lang="ru-RU" dirty="0"/>
              <a:t> </a:t>
            </a:r>
            <a:r>
              <a:rPr lang="ru-RU" dirty="0" err="1"/>
              <a:t>підпілля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 В них </a:t>
            </a:r>
            <a:r>
              <a:rPr lang="ru-RU" dirty="0" err="1"/>
              <a:t>постійно</a:t>
            </a:r>
            <a:r>
              <a:rPr lang="ru-RU" dirty="0"/>
              <a:t> брав участь </a:t>
            </a:r>
            <a:r>
              <a:rPr lang="ru-RU" dirty="0" err="1"/>
              <a:t>Лятошинський</a:t>
            </a:r>
            <a:r>
              <a:rPr lang="ru-RU" dirty="0"/>
              <a:t> разом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своєю</a:t>
            </a:r>
            <a:r>
              <a:rPr lang="ru-RU" dirty="0"/>
              <a:t> дружиною Маргаритою Царевич.</a:t>
            </a:r>
          </a:p>
        </p:txBody>
      </p:sp>
      <p:pic>
        <p:nvPicPr>
          <p:cNvPr id="10242" name="Picture 2" descr="C:\Users\Маффшфка\Desktop\Ljatoshynskyj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124744"/>
            <a:ext cx="3240360" cy="4469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9368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5"/>
            <a:ext cx="8208912" cy="352839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>
                <a:effectLst/>
              </a:rPr>
              <a:t>	</a:t>
            </a:r>
            <a:r>
              <a:rPr lang="ru-RU" dirty="0" err="1" smtClean="0">
                <a:effectLst/>
              </a:rPr>
              <a:t>Композиторська</a:t>
            </a:r>
            <a:r>
              <a:rPr lang="ru-RU" dirty="0" smtClean="0">
                <a:effectLst/>
              </a:rPr>
              <a:t> </a:t>
            </a:r>
            <a:r>
              <a:rPr lang="ru-RU" dirty="0" err="1">
                <a:effectLst/>
              </a:rPr>
              <a:t>праця</a:t>
            </a:r>
            <a:r>
              <a:rPr lang="ru-RU" dirty="0">
                <a:effectLst/>
              </a:rPr>
              <a:t> Бориса </a:t>
            </a:r>
            <a:r>
              <a:rPr lang="ru-RU" dirty="0" err="1">
                <a:effectLst/>
              </a:rPr>
              <a:t>Миколайовича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воєнних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років</a:t>
            </a:r>
            <a:r>
              <a:rPr lang="ru-RU" dirty="0">
                <a:effectLst/>
              </a:rPr>
              <a:t> була </a:t>
            </a:r>
            <a:r>
              <a:rPr lang="ru-RU" dirty="0" err="1">
                <a:effectLst/>
              </a:rPr>
              <a:t>дуже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плідною</a:t>
            </a:r>
            <a:r>
              <a:rPr lang="ru-RU" dirty="0">
                <a:effectLst/>
              </a:rPr>
              <a:t>. За три роки </a:t>
            </a:r>
            <a:r>
              <a:rPr lang="ru-RU" dirty="0" err="1">
                <a:effectLst/>
              </a:rPr>
              <a:t>він</a:t>
            </a:r>
            <a:r>
              <a:rPr lang="ru-RU" dirty="0">
                <a:effectLst/>
              </a:rPr>
              <a:t> написав «</a:t>
            </a:r>
            <a:r>
              <a:rPr lang="ru-RU" dirty="0" err="1">
                <a:effectLst/>
              </a:rPr>
              <a:t>Український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квінтет</a:t>
            </a:r>
            <a:r>
              <a:rPr lang="ru-RU" dirty="0">
                <a:effectLst/>
              </a:rPr>
              <a:t>», </a:t>
            </a:r>
            <a:r>
              <a:rPr lang="ru-RU" dirty="0" err="1">
                <a:effectLst/>
              </a:rPr>
              <a:t>Струнний</a:t>
            </a:r>
            <a:r>
              <a:rPr lang="ru-RU" dirty="0">
                <a:effectLst/>
              </a:rPr>
              <a:t> квартет № 4, </a:t>
            </a:r>
            <a:r>
              <a:rPr lang="ru-RU" dirty="0" err="1">
                <a:effectLst/>
              </a:rPr>
              <a:t>Сюїту</a:t>
            </a:r>
            <a:r>
              <a:rPr lang="ru-RU" dirty="0">
                <a:effectLst/>
              </a:rPr>
              <a:t> на </a:t>
            </a:r>
            <a:r>
              <a:rPr lang="ru-RU" dirty="0" err="1">
                <a:effectLst/>
              </a:rPr>
              <a:t>українські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народні</a:t>
            </a:r>
            <a:r>
              <a:rPr lang="ru-RU" dirty="0">
                <a:effectLst/>
              </a:rPr>
              <a:t> теми для струнного </a:t>
            </a:r>
            <a:r>
              <a:rPr lang="ru-RU" dirty="0" smtClean="0">
                <a:effectLst/>
              </a:rPr>
              <a:t>квартету, </a:t>
            </a:r>
            <a:r>
              <a:rPr lang="ru-RU" dirty="0" err="1">
                <a:effectLst/>
              </a:rPr>
              <a:t>обробив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більше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вісімдесяти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українських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народних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пісень</a:t>
            </a:r>
            <a:r>
              <a:rPr lang="ru-RU" dirty="0" smtClean="0">
                <a:effectLst/>
              </a:rPr>
              <a:t>. 	</a:t>
            </a:r>
          </a:p>
          <a:p>
            <a:pPr marL="0" indent="0">
              <a:buNone/>
            </a:pPr>
            <a:r>
              <a:rPr lang="ru-RU" dirty="0">
                <a:effectLst/>
              </a:rPr>
              <a:t>	</a:t>
            </a:r>
            <a:r>
              <a:rPr lang="ru-RU" dirty="0" err="1" smtClean="0">
                <a:effectLst/>
              </a:rPr>
              <a:t>Центральним</a:t>
            </a:r>
            <a:r>
              <a:rPr lang="ru-RU" dirty="0" smtClean="0">
                <a:effectLst/>
              </a:rPr>
              <a:t> </a:t>
            </a:r>
            <a:r>
              <a:rPr lang="ru-RU" dirty="0" err="1">
                <a:effectLst/>
              </a:rPr>
              <a:t>твором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Лятошинського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першої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половини</a:t>
            </a:r>
            <a:r>
              <a:rPr lang="ru-RU" dirty="0">
                <a:effectLst/>
              </a:rPr>
              <a:t> 40-х </a:t>
            </a:r>
            <a:r>
              <a:rPr lang="ru-RU" dirty="0" err="1">
                <a:effectLst/>
              </a:rPr>
              <a:t>роких</a:t>
            </a:r>
            <a:r>
              <a:rPr lang="ru-RU" dirty="0">
                <a:effectLst/>
              </a:rPr>
              <a:t> став </a:t>
            </a:r>
            <a:r>
              <a:rPr lang="ru-RU" dirty="0" err="1">
                <a:effectLst/>
              </a:rPr>
              <a:t>Український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квінтет</a:t>
            </a:r>
            <a:r>
              <a:rPr lang="ru-RU" dirty="0">
                <a:effectLst/>
              </a:rPr>
              <a:t>. За </a:t>
            </a:r>
            <a:r>
              <a:rPr lang="ru-RU" dirty="0" err="1">
                <a:effectLst/>
              </a:rPr>
              <a:t>цей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твір</a:t>
            </a:r>
            <a:r>
              <a:rPr lang="ru-RU" dirty="0">
                <a:effectLst/>
              </a:rPr>
              <a:t> Б. </a:t>
            </a:r>
            <a:r>
              <a:rPr lang="ru-RU" dirty="0" err="1">
                <a:effectLst/>
              </a:rPr>
              <a:t>Лятошинському</a:t>
            </a:r>
            <a:r>
              <a:rPr lang="ru-RU" dirty="0">
                <a:effectLst/>
              </a:rPr>
              <a:t> було </a:t>
            </a:r>
            <a:r>
              <a:rPr lang="ru-RU" dirty="0" err="1">
                <a:effectLst/>
              </a:rPr>
              <a:t>присуджено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Державну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премію</a:t>
            </a:r>
            <a:r>
              <a:rPr lang="ru-RU" dirty="0">
                <a:effectLst/>
              </a:rPr>
              <a:t>. На початку 1945-го у </a:t>
            </a:r>
            <a:r>
              <a:rPr lang="ru-RU" dirty="0" err="1">
                <a:effectLst/>
              </a:rPr>
              <a:t>зв'язку</a:t>
            </a:r>
            <a:r>
              <a:rPr lang="ru-RU" dirty="0">
                <a:effectLst/>
              </a:rPr>
              <a:t> з 50-річчям </a:t>
            </a:r>
            <a:r>
              <a:rPr lang="ru-RU" dirty="0" err="1">
                <a:effectLst/>
              </a:rPr>
              <a:t>композиторові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присвоїли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звання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заслуженого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діяча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мистецтв</a:t>
            </a:r>
            <a:r>
              <a:rPr lang="ru-RU" dirty="0">
                <a:effectLst/>
              </a:rPr>
              <a:t> УРСР, </a:t>
            </a:r>
            <a:r>
              <a:rPr lang="ru-RU" dirty="0" err="1">
                <a:effectLst/>
              </a:rPr>
              <a:t>він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був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також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нагороджений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медаллю</a:t>
            </a:r>
            <a:r>
              <a:rPr lang="ru-RU" dirty="0">
                <a:effectLst/>
              </a:rPr>
              <a:t> «За </a:t>
            </a:r>
            <a:r>
              <a:rPr lang="ru-RU" dirty="0" err="1">
                <a:effectLst/>
              </a:rPr>
              <a:t>доблесний</a:t>
            </a:r>
            <a:r>
              <a:rPr lang="ru-RU" dirty="0">
                <a:effectLst/>
              </a:rPr>
              <a:t> труд у </a:t>
            </a:r>
            <a:r>
              <a:rPr lang="ru-RU" dirty="0" err="1">
                <a:effectLst/>
              </a:rPr>
              <a:t>Великій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Вітчизняній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війні</a:t>
            </a:r>
            <a:r>
              <a:rPr lang="ru-RU" dirty="0">
                <a:effectLst/>
              </a:rPr>
              <a:t> 1941–1945 </a:t>
            </a:r>
            <a:r>
              <a:rPr lang="ru-RU" dirty="0" err="1">
                <a:effectLst/>
              </a:rPr>
              <a:t>рр</a:t>
            </a:r>
            <a:r>
              <a:rPr lang="ru-RU" dirty="0">
                <a:effectLst/>
              </a:rPr>
              <a:t>.».</a:t>
            </a:r>
            <a:endParaRPr lang="ru-RU" dirty="0"/>
          </a:p>
        </p:txBody>
      </p:sp>
      <p:pic>
        <p:nvPicPr>
          <p:cNvPr id="11266" name="Picture 2" descr="C:\Users\Маффшфка\Desktop\image0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085949"/>
            <a:ext cx="5328592" cy="2546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41334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5" y="548680"/>
            <a:ext cx="8784976" cy="266429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err="1"/>
              <a:t>Влітку</a:t>
            </a:r>
            <a:r>
              <a:rPr lang="ru-RU" dirty="0"/>
              <a:t> 1944 року </a:t>
            </a:r>
            <a:r>
              <a:rPr lang="ru-RU" dirty="0" err="1"/>
              <a:t>Лятошинський</a:t>
            </a:r>
            <a:r>
              <a:rPr lang="ru-RU" dirty="0"/>
              <a:t> </a:t>
            </a:r>
            <a:r>
              <a:rPr lang="ru-RU" dirty="0" err="1"/>
              <a:t>повернувся</a:t>
            </a:r>
            <a:r>
              <a:rPr lang="ru-RU" dirty="0"/>
              <a:t> на </a:t>
            </a:r>
            <a:r>
              <a:rPr lang="ru-RU" dirty="0" err="1"/>
              <a:t>Україну</a:t>
            </a:r>
            <a:r>
              <a:rPr lang="ru-RU" dirty="0"/>
              <a:t> і </a:t>
            </a:r>
            <a:r>
              <a:rPr lang="ru-RU" dirty="0" err="1"/>
              <a:t>відразу</a:t>
            </a:r>
            <a:r>
              <a:rPr lang="ru-RU" dirty="0"/>
              <a:t> ж </a:t>
            </a:r>
            <a:r>
              <a:rPr lang="ru-RU" dirty="0" err="1"/>
              <a:t>включився</a:t>
            </a:r>
            <a:r>
              <a:rPr lang="ru-RU" dirty="0"/>
              <a:t> у </a:t>
            </a:r>
            <a:r>
              <a:rPr lang="ru-RU" dirty="0" err="1"/>
              <a:t>музичне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Києва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З </a:t>
            </a:r>
            <a:r>
              <a:rPr lang="ru-RU" dirty="0"/>
              <a:t>1944 і до </a:t>
            </a:r>
            <a:r>
              <a:rPr lang="ru-RU" dirty="0" err="1"/>
              <a:t>самої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(1968) </a:t>
            </a:r>
            <a:r>
              <a:rPr lang="ru-RU" dirty="0" err="1"/>
              <a:t>він</a:t>
            </a:r>
            <a:r>
              <a:rPr lang="ru-RU" dirty="0"/>
              <a:t> жив у </a:t>
            </a:r>
            <a:r>
              <a:rPr lang="ru-RU" dirty="0" err="1"/>
              <a:t>будинку</a:t>
            </a:r>
            <a:r>
              <a:rPr lang="ru-RU" dirty="0"/>
              <a:t> </a:t>
            </a:r>
            <a:r>
              <a:rPr lang="ru-RU" dirty="0" err="1"/>
              <a:t>письменників</a:t>
            </a:r>
            <a:r>
              <a:rPr lang="ru-RU" dirty="0"/>
              <a:t> </a:t>
            </a:r>
            <a:r>
              <a:rPr lang="ru-RU" dirty="0" err="1"/>
              <a:t>Роліт</a:t>
            </a:r>
            <a:r>
              <a:rPr lang="ru-RU" dirty="0"/>
              <a:t>, де </a:t>
            </a:r>
            <a:r>
              <a:rPr lang="ru-RU" dirty="0" err="1"/>
              <a:t>встановлено</a:t>
            </a:r>
            <a:r>
              <a:rPr lang="ru-RU" dirty="0"/>
              <a:t> </a:t>
            </a:r>
            <a:r>
              <a:rPr lang="ru-RU" dirty="0" err="1"/>
              <a:t>меморіальну</a:t>
            </a:r>
            <a:r>
              <a:rPr lang="ru-RU" dirty="0"/>
              <a:t> </a:t>
            </a:r>
            <a:r>
              <a:rPr lang="ru-RU" dirty="0" err="1"/>
              <a:t>дошку</a:t>
            </a:r>
            <a:r>
              <a:rPr lang="ru-RU" dirty="0"/>
              <a:t> </a:t>
            </a:r>
            <a:r>
              <a:rPr lang="ru-RU" dirty="0" err="1" smtClean="0"/>
              <a:t>композиторові</a:t>
            </a:r>
            <a:r>
              <a:rPr lang="ru-RU" dirty="0" smtClean="0"/>
              <a:t>. </a:t>
            </a:r>
          </a:p>
          <a:p>
            <a:pPr marL="0" indent="0">
              <a:buNone/>
            </a:pPr>
            <a:r>
              <a:rPr lang="ru-RU" dirty="0" err="1" smtClean="0"/>
              <a:t>Лятошинського</a:t>
            </a:r>
            <a:r>
              <a:rPr lang="ru-RU" dirty="0" smtClean="0"/>
              <a:t> </a:t>
            </a:r>
            <a:r>
              <a:rPr lang="ru-RU" dirty="0" err="1"/>
              <a:t>призначають</a:t>
            </a:r>
            <a:r>
              <a:rPr lang="ru-RU" dirty="0"/>
              <a:t> </a:t>
            </a:r>
            <a:r>
              <a:rPr lang="ru-RU" dirty="0" err="1"/>
              <a:t>художнім</a:t>
            </a:r>
            <a:r>
              <a:rPr lang="ru-RU" dirty="0"/>
              <a:t> </a:t>
            </a:r>
            <a:r>
              <a:rPr lang="ru-RU" dirty="0" err="1"/>
              <a:t>керівником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філармонії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працює</a:t>
            </a:r>
            <a:r>
              <a:rPr lang="ru-RU" dirty="0"/>
              <a:t> </a:t>
            </a:r>
            <a:r>
              <a:rPr lang="ru-RU" dirty="0" err="1"/>
              <a:t>музичним</a:t>
            </a:r>
            <a:r>
              <a:rPr lang="ru-RU" dirty="0"/>
              <a:t> консультантом у </a:t>
            </a:r>
            <a:r>
              <a:rPr lang="ru-RU" dirty="0" err="1"/>
              <a:t>Радіокомітеті</a:t>
            </a:r>
            <a:r>
              <a:rPr lang="ru-RU" dirty="0"/>
              <a:t>, </a:t>
            </a:r>
            <a:r>
              <a:rPr lang="ru-RU" dirty="0" err="1"/>
              <a:t>викладає</a:t>
            </a:r>
            <a:r>
              <a:rPr lang="ru-RU" dirty="0"/>
              <a:t> у </a:t>
            </a:r>
            <a:r>
              <a:rPr lang="ru-RU" dirty="0" err="1"/>
              <a:t>Київській</a:t>
            </a:r>
            <a:r>
              <a:rPr lang="ru-RU" dirty="0"/>
              <a:t> </a:t>
            </a:r>
            <a:r>
              <a:rPr lang="ru-RU" dirty="0" err="1"/>
              <a:t>консерваторії</a:t>
            </a:r>
            <a:r>
              <a:rPr lang="ru-RU" dirty="0"/>
              <a:t>.</a:t>
            </a:r>
          </a:p>
        </p:txBody>
      </p:sp>
      <p:pic>
        <p:nvPicPr>
          <p:cNvPr id="12290" name="Picture 2" descr="C:\Users\Маффшфка\Desktop\800px-Меморіальна_дошка_Борису_Лятошинському_(Київ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71" r="1606" b="38524"/>
          <a:stretch/>
        </p:blipFill>
        <p:spPr bwMode="auto">
          <a:xfrm>
            <a:off x="1475656" y="3428999"/>
            <a:ext cx="6048672" cy="3157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29545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1" y="692696"/>
            <a:ext cx="5112567" cy="597666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err="1"/>
              <a:t>Кінець</a:t>
            </a:r>
            <a:r>
              <a:rPr lang="ru-RU" dirty="0"/>
              <a:t> 40-х — 50-ті роки стали </a:t>
            </a:r>
            <a:r>
              <a:rPr lang="ru-RU" dirty="0" err="1"/>
              <a:t>наступним</a:t>
            </a:r>
            <a:r>
              <a:rPr lang="ru-RU" dirty="0"/>
              <a:t> </a:t>
            </a:r>
            <a:r>
              <a:rPr lang="ru-RU" dirty="0" err="1"/>
              <a:t>плідним</a:t>
            </a:r>
            <a:r>
              <a:rPr lang="ru-RU" dirty="0"/>
              <a:t> </a:t>
            </a:r>
            <a:r>
              <a:rPr lang="ru-RU" dirty="0" err="1"/>
              <a:t>етапом</a:t>
            </a:r>
            <a:r>
              <a:rPr lang="ru-RU" dirty="0"/>
              <a:t> у </a:t>
            </a:r>
            <a:r>
              <a:rPr lang="ru-RU" dirty="0" err="1"/>
              <a:t>мистецькій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Лятошинського</a:t>
            </a:r>
            <a:r>
              <a:rPr lang="ru-RU" dirty="0"/>
              <a:t>. В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написав ряд </a:t>
            </a:r>
            <a:r>
              <a:rPr lang="ru-RU" dirty="0" err="1"/>
              <a:t>хорових</a:t>
            </a:r>
            <a:r>
              <a:rPr lang="ru-RU" dirty="0"/>
              <a:t> і </a:t>
            </a:r>
            <a:r>
              <a:rPr lang="ru-RU" dirty="0" err="1"/>
              <a:t>оркестрових</a:t>
            </a:r>
            <a:r>
              <a:rPr lang="ru-RU" dirty="0"/>
              <a:t> </a:t>
            </a:r>
            <a:r>
              <a:rPr lang="ru-RU" dirty="0" err="1"/>
              <a:t>творів</a:t>
            </a:r>
            <a:r>
              <a:rPr lang="ru-RU" dirty="0"/>
              <a:t>, </a:t>
            </a:r>
            <a:r>
              <a:rPr lang="ru-RU" dirty="0" err="1"/>
              <a:t>романсів</a:t>
            </a:r>
            <a:r>
              <a:rPr lang="ru-RU" dirty="0"/>
              <a:t>, </a:t>
            </a:r>
            <a:r>
              <a:rPr lang="ru-RU" dirty="0" err="1"/>
              <a:t>музику</a:t>
            </a:r>
            <a:r>
              <a:rPr lang="ru-RU" dirty="0"/>
              <a:t> до </a:t>
            </a:r>
            <a:r>
              <a:rPr lang="ru-RU" dirty="0" err="1"/>
              <a:t>кінофільмів</a:t>
            </a:r>
            <a:r>
              <a:rPr lang="ru-RU" dirty="0"/>
              <a:t>. Серед </a:t>
            </a:r>
            <a:r>
              <a:rPr lang="ru-RU" dirty="0" err="1"/>
              <a:t>найзначніших</a:t>
            </a:r>
            <a:r>
              <a:rPr lang="ru-RU" dirty="0"/>
              <a:t> </a:t>
            </a:r>
            <a:r>
              <a:rPr lang="ru-RU" dirty="0" err="1"/>
              <a:t>творів</a:t>
            </a:r>
            <a:r>
              <a:rPr lang="ru-RU" dirty="0"/>
              <a:t> — </a:t>
            </a:r>
            <a:r>
              <a:rPr lang="ru-RU" dirty="0" err="1"/>
              <a:t>Симфонія</a:t>
            </a:r>
            <a:r>
              <a:rPr lang="ru-RU" dirty="0"/>
              <a:t> № 3, </a:t>
            </a:r>
            <a:r>
              <a:rPr lang="ru-RU" dirty="0" err="1"/>
              <a:t>симфонічна</a:t>
            </a:r>
            <a:r>
              <a:rPr lang="ru-RU" dirty="0"/>
              <a:t> </a:t>
            </a:r>
            <a:r>
              <a:rPr lang="ru-RU" dirty="0" err="1"/>
              <a:t>балада</a:t>
            </a:r>
            <a:r>
              <a:rPr lang="ru-RU" dirty="0"/>
              <a:t> «</a:t>
            </a:r>
            <a:r>
              <a:rPr lang="ru-RU" dirty="0" err="1"/>
              <a:t>Гражина</a:t>
            </a:r>
            <a:r>
              <a:rPr lang="ru-RU" dirty="0"/>
              <a:t>», «Поема </a:t>
            </a:r>
            <a:r>
              <a:rPr lang="ru-RU" dirty="0" err="1"/>
              <a:t>возз'єднання</a:t>
            </a:r>
            <a:r>
              <a:rPr lang="ru-RU" dirty="0"/>
              <a:t>».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Ваговим</a:t>
            </a:r>
            <a:r>
              <a:rPr lang="ru-RU" dirty="0" smtClean="0"/>
              <a:t> </a:t>
            </a:r>
            <a:r>
              <a:rPr lang="ru-RU" dirty="0"/>
              <a:t>вкладом в </a:t>
            </a:r>
            <a:r>
              <a:rPr lang="ru-RU" dirty="0" err="1"/>
              <a:t>українську</a:t>
            </a:r>
            <a:r>
              <a:rPr lang="ru-RU" dirty="0"/>
              <a:t> </a:t>
            </a:r>
            <a:r>
              <a:rPr lang="ru-RU" dirty="0" err="1"/>
              <a:t>хорову</a:t>
            </a:r>
            <a:r>
              <a:rPr lang="ru-RU" dirty="0"/>
              <a:t> </a:t>
            </a:r>
            <a:r>
              <a:rPr lang="ru-RU" dirty="0" err="1"/>
              <a:t>творчість</a:t>
            </a:r>
            <a:r>
              <a:rPr lang="ru-RU" dirty="0"/>
              <a:t> </a:t>
            </a:r>
            <a:r>
              <a:rPr lang="ru-RU" dirty="0" err="1"/>
              <a:t>повоєнних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стали хори Б. </a:t>
            </a:r>
            <a:r>
              <a:rPr lang="ru-RU" dirty="0" err="1"/>
              <a:t>Лятошинського</a:t>
            </a:r>
            <a:r>
              <a:rPr lang="ru-RU" dirty="0"/>
              <a:t> на </a:t>
            </a:r>
            <a:r>
              <a:rPr lang="ru-RU" dirty="0" err="1"/>
              <a:t>вірші</a:t>
            </a:r>
            <a:r>
              <a:rPr lang="ru-RU" dirty="0"/>
              <a:t> Т. </a:t>
            </a:r>
            <a:r>
              <a:rPr lang="ru-RU" dirty="0" err="1"/>
              <a:t>Шевченка</a:t>
            </a:r>
            <a:r>
              <a:rPr lang="ru-RU" dirty="0"/>
              <a:t> і О. </a:t>
            </a:r>
            <a:r>
              <a:rPr lang="ru-RU" dirty="0" err="1"/>
              <a:t>Пушкіна</a:t>
            </a:r>
            <a:r>
              <a:rPr lang="ru-RU" dirty="0" smtClean="0"/>
              <a:t>. </a:t>
            </a:r>
          </a:p>
          <a:p>
            <a:pPr marL="0" indent="0">
              <a:buNone/>
            </a:pPr>
            <a:r>
              <a:rPr lang="ru-RU" dirty="0" smtClean="0">
                <a:effectLst/>
              </a:rPr>
              <a:t>Серед </a:t>
            </a:r>
            <a:r>
              <a:rPr lang="ru-RU" dirty="0" err="1">
                <a:effectLst/>
              </a:rPr>
              <a:t>останніх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творів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Б.Лятошинського</a:t>
            </a:r>
            <a:r>
              <a:rPr lang="ru-RU" dirty="0">
                <a:effectLst/>
              </a:rPr>
              <a:t> — </a:t>
            </a:r>
            <a:r>
              <a:rPr lang="ru-RU" dirty="0" err="1">
                <a:effectLst/>
              </a:rPr>
              <a:t>симфонії</a:t>
            </a:r>
            <a:r>
              <a:rPr lang="ru-RU" dirty="0">
                <a:effectLst/>
              </a:rPr>
              <a:t> № 4 і № 5, «</a:t>
            </a:r>
            <a:r>
              <a:rPr lang="ru-RU" dirty="0" err="1">
                <a:effectLst/>
              </a:rPr>
              <a:t>Слов'янська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сюїта</a:t>
            </a:r>
            <a:r>
              <a:rPr lang="ru-RU" dirty="0">
                <a:effectLst/>
              </a:rPr>
              <a:t>» та «</a:t>
            </a:r>
            <a:r>
              <a:rPr lang="ru-RU" dirty="0" err="1">
                <a:effectLst/>
              </a:rPr>
              <a:t>Лірична</a:t>
            </a:r>
            <a:r>
              <a:rPr lang="ru-RU" dirty="0">
                <a:effectLst/>
              </a:rPr>
              <a:t> поема».</a:t>
            </a:r>
            <a:endParaRPr lang="ru-RU" dirty="0"/>
          </a:p>
        </p:txBody>
      </p:sp>
      <p:pic>
        <p:nvPicPr>
          <p:cNvPr id="14339" name="Picture 3" descr="C:\Users\Маффшфка\Desktop\3351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340768"/>
            <a:ext cx="3269162" cy="4670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1443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404665"/>
            <a:ext cx="7920880" cy="1800199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Помер 15 </a:t>
            </a:r>
            <a:r>
              <a:rPr lang="ru-RU" dirty="0" err="1"/>
              <a:t>квітня</a:t>
            </a:r>
            <a:r>
              <a:rPr lang="ru-RU" dirty="0"/>
              <a:t> 1968 року, </a:t>
            </a:r>
            <a:r>
              <a:rPr lang="ru-RU" dirty="0" err="1"/>
              <a:t>похований</a:t>
            </a:r>
            <a:r>
              <a:rPr lang="ru-RU" dirty="0"/>
              <a:t> на Байковому </a:t>
            </a:r>
            <a:r>
              <a:rPr lang="ru-RU" dirty="0" err="1"/>
              <a:t>цвинтарі</a:t>
            </a:r>
            <a:r>
              <a:rPr lang="ru-RU" dirty="0"/>
              <a:t> в </a:t>
            </a:r>
            <a:r>
              <a:rPr lang="ru-RU" dirty="0" err="1"/>
              <a:t>Києві</a:t>
            </a:r>
            <a:r>
              <a:rPr lang="ru-RU" dirty="0"/>
              <a:t> (</a:t>
            </a:r>
            <a:r>
              <a:rPr lang="ru-RU" dirty="0" err="1"/>
              <a:t>надгробок</a:t>
            </a:r>
            <a:r>
              <a:rPr lang="ru-RU" dirty="0"/>
              <a:t> — бронза; скульптор О. О. Банников, </a:t>
            </a:r>
            <a:r>
              <a:rPr lang="ru-RU" dirty="0" err="1"/>
              <a:t>архітектор</a:t>
            </a:r>
            <a:r>
              <a:rPr lang="ru-RU" dirty="0"/>
              <a:t> А. П. </a:t>
            </a:r>
            <a:r>
              <a:rPr lang="ru-RU" dirty="0" err="1"/>
              <a:t>Сницарєв</a:t>
            </a:r>
            <a:r>
              <a:rPr lang="ru-RU" dirty="0"/>
              <a:t>; </a:t>
            </a:r>
            <a:r>
              <a:rPr lang="ru-RU" dirty="0" err="1"/>
              <a:t>встановлений</a:t>
            </a:r>
            <a:r>
              <a:rPr lang="ru-RU" dirty="0"/>
              <a:t> у 1971 </a:t>
            </a:r>
            <a:r>
              <a:rPr lang="ru-RU" dirty="0" err="1"/>
              <a:t>році</a:t>
            </a:r>
            <a:r>
              <a:rPr lang="ru-RU" dirty="0"/>
              <a:t>)</a:t>
            </a:r>
          </a:p>
        </p:txBody>
      </p:sp>
      <p:pic>
        <p:nvPicPr>
          <p:cNvPr id="13314" name="Picture 2" descr="C:\Users\Маффшфка\Desktop\651px-Grave_of_Boris_Lyatoshynsk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492896"/>
            <a:ext cx="6980273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316386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 descr="C:\Users\Маффшфка\Desktop\Ua-Yub-231_en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35631"/>
            <a:ext cx="5715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4" name="Picture 4" descr="C:\Users\Маффшфка\Desktop\450px-Lyatoshynskiy_borys_2008_zhytomy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01146"/>
            <a:ext cx="3501728" cy="4668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3067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5760640" cy="1872208"/>
          </a:xfrm>
        </p:spPr>
        <p:txBody>
          <a:bodyPr/>
          <a:lstStyle/>
          <a:p>
            <a:r>
              <a:rPr lang="uk-UA" dirty="0" smtClean="0"/>
              <a:t>Дякую за увагу =)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60962" y="4452445"/>
            <a:ext cx="4658735" cy="2397276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Підготувала </a:t>
            </a:r>
            <a:r>
              <a:rPr lang="uk-UA" dirty="0" err="1" smtClean="0"/>
              <a:t>Дячук</a:t>
            </a:r>
            <a:r>
              <a:rPr lang="uk-UA" dirty="0" smtClean="0"/>
              <a:t> Марія</a:t>
            </a:r>
          </a:p>
          <a:p>
            <a:pPr marL="0" indent="0">
              <a:buNone/>
            </a:pPr>
            <a:r>
              <a:rPr lang="uk-UA" dirty="0" smtClean="0"/>
              <a:t>10-Б клас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4298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3672409" cy="1008113"/>
          </a:xfrm>
        </p:spPr>
        <p:txBody>
          <a:bodyPr>
            <a:normAutofit fontScale="90000"/>
          </a:bodyPr>
          <a:lstStyle/>
          <a:p>
            <a:r>
              <a:rPr lang="uk-UA" sz="5400" dirty="0" smtClean="0"/>
              <a:t>Дитинство</a:t>
            </a:r>
            <a:r>
              <a:rPr lang="uk-UA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5256584" cy="504056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err="1">
                <a:effectLst/>
              </a:rPr>
              <a:t>Народився</a:t>
            </a:r>
            <a:r>
              <a:rPr lang="ru-RU" dirty="0">
                <a:effectLst/>
              </a:rPr>
              <a:t> 3 </a:t>
            </a:r>
            <a:r>
              <a:rPr lang="ru-RU" dirty="0" err="1">
                <a:effectLst/>
              </a:rPr>
              <a:t>січня</a:t>
            </a:r>
            <a:r>
              <a:rPr lang="ru-RU" dirty="0">
                <a:effectLst/>
              </a:rPr>
              <a:t> 1895 р. у </a:t>
            </a:r>
            <a:r>
              <a:rPr lang="ru-RU" dirty="0" err="1">
                <a:effectLst/>
              </a:rPr>
              <a:t>Житомирі</a:t>
            </a:r>
            <a:r>
              <a:rPr lang="ru-RU" dirty="0">
                <a:effectLst/>
              </a:rPr>
              <a:t> в </a:t>
            </a:r>
            <a:r>
              <a:rPr lang="ru-RU" dirty="0" err="1">
                <a:effectLst/>
              </a:rPr>
              <a:t>сім'ї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інтелігентів</a:t>
            </a:r>
            <a:r>
              <a:rPr lang="ru-RU" dirty="0">
                <a:effectLst/>
              </a:rPr>
              <a:t> з демократичного </a:t>
            </a:r>
            <a:r>
              <a:rPr lang="ru-RU" dirty="0" err="1">
                <a:effectLst/>
              </a:rPr>
              <a:t>середовища</a:t>
            </a:r>
            <a:r>
              <a:rPr lang="ru-RU" dirty="0">
                <a:effectLst/>
              </a:rPr>
              <a:t>. </a:t>
            </a:r>
            <a:r>
              <a:rPr lang="ru-RU" dirty="0" err="1" smtClean="0">
                <a:effectLst/>
              </a:rPr>
              <a:t>Його</a:t>
            </a:r>
            <a:r>
              <a:rPr lang="ru-RU" dirty="0" smtClean="0">
                <a:effectLst/>
              </a:rPr>
              <a:t> </a:t>
            </a:r>
            <a:r>
              <a:rPr lang="ru-RU" dirty="0" err="1">
                <a:effectLst/>
              </a:rPr>
              <a:t>батько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Микола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Леонтійович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був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вчителем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історії</a:t>
            </a:r>
            <a:r>
              <a:rPr lang="ru-RU" dirty="0">
                <a:effectLst/>
              </a:rPr>
              <a:t>, </a:t>
            </a:r>
            <a:r>
              <a:rPr lang="ru-RU" dirty="0" err="1">
                <a:effectLst/>
              </a:rPr>
              <a:t>крім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педагогічної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роботи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займався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науковою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діяльністю</a:t>
            </a:r>
            <a:r>
              <a:rPr lang="ru-RU" dirty="0">
                <a:effectLst/>
              </a:rPr>
              <a:t> у </a:t>
            </a:r>
            <a:r>
              <a:rPr lang="ru-RU" dirty="0" err="1">
                <a:effectLst/>
              </a:rPr>
              <a:t>галузі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історичних</a:t>
            </a:r>
            <a:r>
              <a:rPr lang="ru-RU" dirty="0">
                <a:effectLst/>
              </a:rPr>
              <a:t> </a:t>
            </a:r>
            <a:r>
              <a:rPr lang="ru-RU" dirty="0" smtClean="0">
                <a:effectLst/>
              </a:rPr>
              <a:t>наук. </a:t>
            </a:r>
            <a:r>
              <a:rPr lang="ru-RU" dirty="0" err="1">
                <a:effectLst/>
              </a:rPr>
              <a:t>Мати</a:t>
            </a:r>
            <a:r>
              <a:rPr lang="ru-RU" dirty="0">
                <a:effectLst/>
              </a:rPr>
              <a:t> добре </a:t>
            </a:r>
            <a:r>
              <a:rPr lang="ru-RU" dirty="0" err="1">
                <a:effectLst/>
              </a:rPr>
              <a:t>грала</a:t>
            </a:r>
            <a:r>
              <a:rPr lang="ru-RU" dirty="0">
                <a:effectLst/>
              </a:rPr>
              <a:t> на </a:t>
            </a:r>
            <a:r>
              <a:rPr lang="ru-RU" dirty="0" err="1">
                <a:effectLst/>
              </a:rPr>
              <a:t>фортепіано</a:t>
            </a:r>
            <a:r>
              <a:rPr lang="ru-RU" dirty="0">
                <a:effectLst/>
              </a:rPr>
              <a:t> й </a:t>
            </a:r>
            <a:r>
              <a:rPr lang="ru-RU" dirty="0" err="1">
                <a:effectLst/>
              </a:rPr>
              <a:t>співала</a:t>
            </a:r>
            <a:r>
              <a:rPr lang="ru-RU" dirty="0">
                <a:effectLst/>
              </a:rPr>
              <a:t>. З </a:t>
            </a:r>
            <a:r>
              <a:rPr lang="ru-RU" dirty="0" err="1">
                <a:effectLst/>
              </a:rPr>
              <a:t>ранніх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років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виявив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велику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музичну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обдарованість</a:t>
            </a:r>
            <a:r>
              <a:rPr lang="ru-RU" dirty="0">
                <a:effectLst/>
              </a:rPr>
              <a:t>, </a:t>
            </a:r>
            <a:r>
              <a:rPr lang="ru-RU" dirty="0" err="1">
                <a:effectLst/>
              </a:rPr>
              <a:t>вчився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грати</a:t>
            </a:r>
            <a:r>
              <a:rPr lang="ru-RU" dirty="0">
                <a:effectLst/>
              </a:rPr>
              <a:t> на </a:t>
            </a:r>
            <a:r>
              <a:rPr lang="ru-RU" dirty="0" err="1">
                <a:effectLst/>
              </a:rPr>
              <a:t>скрипці</a:t>
            </a:r>
            <a:r>
              <a:rPr lang="ru-RU" dirty="0">
                <a:effectLst/>
              </a:rPr>
              <a:t> і </a:t>
            </a:r>
            <a:r>
              <a:rPr lang="ru-RU" dirty="0" err="1">
                <a:effectLst/>
              </a:rPr>
              <a:t>фортепіано</a:t>
            </a:r>
            <a:r>
              <a:rPr lang="ru-RU" dirty="0">
                <a:effectLst/>
              </a:rPr>
              <a:t>. </a:t>
            </a:r>
            <a:endParaRPr lang="ru-RU" dirty="0"/>
          </a:p>
        </p:txBody>
      </p:sp>
      <p:pic>
        <p:nvPicPr>
          <p:cNvPr id="2050" name="Picture 2" descr="C:\Users\Маффшфка\Desktop\latowinskij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3663" y="1052736"/>
            <a:ext cx="3860337" cy="475252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78856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476672"/>
            <a:ext cx="4536504" cy="619268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	Два </a:t>
            </a:r>
            <a:r>
              <a:rPr lang="ru-RU" dirty="0"/>
              <a:t>роки </a:t>
            </a:r>
            <a:r>
              <a:rPr lang="ru-RU" dirty="0" err="1"/>
              <a:t>навчався</a:t>
            </a:r>
            <a:r>
              <a:rPr lang="ru-RU" dirty="0"/>
              <a:t> в </a:t>
            </a:r>
            <a:r>
              <a:rPr lang="ru-RU" dirty="0" err="1"/>
              <a:t>Златопільській</a:t>
            </a:r>
            <a:r>
              <a:rPr lang="ru-RU" dirty="0"/>
              <a:t> </a:t>
            </a:r>
            <a:r>
              <a:rPr lang="ru-RU" dirty="0" err="1"/>
              <a:t>гімназії</a:t>
            </a:r>
            <a:r>
              <a:rPr lang="ru-RU" dirty="0"/>
              <a:t>, де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батько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директором</a:t>
            </a:r>
            <a:r>
              <a:rPr lang="ru-RU" dirty="0" smtClean="0"/>
              <a:t>. Як казав сам Борис</a:t>
            </a:r>
            <a:r>
              <a:rPr lang="ru-RU" dirty="0"/>
              <a:t>: </a:t>
            </a:r>
            <a:r>
              <a:rPr lang="ru-RU" dirty="0" smtClean="0"/>
              <a:t>	</a:t>
            </a:r>
          </a:p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sz="2400" dirty="0" smtClean="0"/>
              <a:t>«</a:t>
            </a:r>
            <a:r>
              <a:rPr lang="ru-RU" sz="2400" i="1" dirty="0">
                <a:effectLst/>
              </a:rPr>
              <a:t>Хочу </a:t>
            </a:r>
            <a:r>
              <a:rPr lang="ru-RU" sz="2400" i="1" dirty="0" err="1">
                <a:effectLst/>
              </a:rPr>
              <a:t>відзначити</a:t>
            </a:r>
            <a:r>
              <a:rPr lang="ru-RU" sz="2400" i="1" dirty="0">
                <a:effectLst/>
              </a:rPr>
              <a:t> один </a:t>
            </a:r>
            <a:r>
              <a:rPr lang="ru-RU" sz="2400" i="1" dirty="0" err="1">
                <a:effectLst/>
              </a:rPr>
              <a:t>цікавий</a:t>
            </a:r>
            <a:r>
              <a:rPr lang="ru-RU" sz="2400" i="1" dirty="0">
                <a:effectLst/>
              </a:rPr>
              <a:t> факт. </a:t>
            </a:r>
            <a:r>
              <a:rPr lang="ru-RU" sz="2400" i="1" dirty="0" err="1">
                <a:effectLst/>
              </a:rPr>
              <a:t>Саме</a:t>
            </a:r>
            <a:r>
              <a:rPr lang="ru-RU" sz="2400" i="1" dirty="0">
                <a:effectLst/>
              </a:rPr>
              <a:t> в роки свого </a:t>
            </a:r>
            <a:r>
              <a:rPr lang="ru-RU" sz="2400" i="1" dirty="0" err="1">
                <a:effectLst/>
              </a:rPr>
              <a:t>навчання</a:t>
            </a:r>
            <a:r>
              <a:rPr lang="ru-RU" sz="2400" i="1" dirty="0">
                <a:effectLst/>
              </a:rPr>
              <a:t> в </a:t>
            </a:r>
            <a:r>
              <a:rPr lang="ru-RU" sz="2400" i="1" dirty="0" err="1">
                <a:effectLst/>
              </a:rPr>
              <a:t>Златопільській</a:t>
            </a:r>
            <a:r>
              <a:rPr lang="ru-RU" sz="2400" i="1" dirty="0">
                <a:effectLst/>
              </a:rPr>
              <a:t> </a:t>
            </a:r>
            <a:r>
              <a:rPr lang="ru-RU" sz="2400" i="1" dirty="0" err="1">
                <a:effectLst/>
              </a:rPr>
              <a:t>гімназії</a:t>
            </a:r>
            <a:r>
              <a:rPr lang="ru-RU" sz="2400" i="1" dirty="0">
                <a:effectLst/>
              </a:rPr>
              <a:t> я почав </a:t>
            </a:r>
            <a:r>
              <a:rPr lang="ru-RU" sz="2400" i="1" dirty="0" err="1">
                <a:effectLst/>
              </a:rPr>
              <a:t>по-справжньому</a:t>
            </a:r>
            <a:r>
              <a:rPr lang="ru-RU" sz="2400" i="1" dirty="0">
                <a:effectLst/>
              </a:rPr>
              <a:t> </a:t>
            </a:r>
            <a:r>
              <a:rPr lang="ru-RU" sz="2400" i="1" dirty="0" err="1">
                <a:effectLst/>
              </a:rPr>
              <a:t>цікавитись</a:t>
            </a:r>
            <a:r>
              <a:rPr lang="ru-RU" sz="2400" i="1" dirty="0">
                <a:effectLst/>
              </a:rPr>
              <a:t> </a:t>
            </a:r>
            <a:r>
              <a:rPr lang="ru-RU" sz="2400" i="1" dirty="0" err="1">
                <a:effectLst/>
              </a:rPr>
              <a:t>музикою</a:t>
            </a:r>
            <a:r>
              <a:rPr lang="ru-RU" sz="2400" i="1" dirty="0">
                <a:effectLst/>
              </a:rPr>
              <a:t>, </a:t>
            </a:r>
            <a:r>
              <a:rPr lang="ru-RU" sz="2400" i="1" dirty="0" err="1">
                <a:effectLst/>
              </a:rPr>
              <a:t>спершу</a:t>
            </a:r>
            <a:r>
              <a:rPr lang="ru-RU" sz="2400" i="1" dirty="0">
                <a:effectLst/>
              </a:rPr>
              <a:t> я почав </a:t>
            </a:r>
            <a:r>
              <a:rPr lang="ru-RU" sz="2400" i="1" dirty="0" err="1">
                <a:effectLst/>
              </a:rPr>
              <a:t>учитись</a:t>
            </a:r>
            <a:r>
              <a:rPr lang="ru-RU" sz="2400" i="1" dirty="0">
                <a:effectLst/>
              </a:rPr>
              <a:t> </a:t>
            </a:r>
            <a:r>
              <a:rPr lang="ru-RU" sz="2400" i="1" dirty="0" err="1">
                <a:effectLst/>
              </a:rPr>
              <a:t>грати</a:t>
            </a:r>
            <a:r>
              <a:rPr lang="ru-RU" sz="2400" i="1" dirty="0">
                <a:effectLst/>
              </a:rPr>
              <a:t> на </a:t>
            </a:r>
            <a:r>
              <a:rPr lang="ru-RU" sz="2400" i="1" dirty="0" err="1">
                <a:effectLst/>
              </a:rPr>
              <a:t>скрипці</a:t>
            </a:r>
            <a:r>
              <a:rPr lang="ru-RU" sz="2400" i="1" dirty="0">
                <a:effectLst/>
              </a:rPr>
              <a:t> у </a:t>
            </a:r>
            <a:r>
              <a:rPr lang="ru-RU" sz="2400" i="1" dirty="0" err="1">
                <a:effectLst/>
              </a:rPr>
              <a:t>тамтешнього</a:t>
            </a:r>
            <a:r>
              <a:rPr lang="ru-RU" sz="2400" i="1" dirty="0">
                <a:effectLst/>
              </a:rPr>
              <a:t> </a:t>
            </a:r>
            <a:r>
              <a:rPr lang="ru-RU" sz="2400" i="1" dirty="0" err="1">
                <a:effectLst/>
              </a:rPr>
              <a:t>гімназичного</a:t>
            </a:r>
            <a:r>
              <a:rPr lang="ru-RU" sz="2400" i="1" dirty="0">
                <a:effectLst/>
              </a:rPr>
              <a:t> </a:t>
            </a:r>
            <a:r>
              <a:rPr lang="ru-RU" sz="2400" i="1" dirty="0" err="1">
                <a:effectLst/>
              </a:rPr>
              <a:t>викладача</a:t>
            </a:r>
            <a:r>
              <a:rPr lang="ru-RU" sz="2400" i="1" dirty="0">
                <a:effectLst/>
              </a:rPr>
              <a:t> </a:t>
            </a:r>
            <a:r>
              <a:rPr lang="ru-RU" sz="2400" i="1" dirty="0" err="1">
                <a:effectLst/>
              </a:rPr>
              <a:t>Бенціона</a:t>
            </a:r>
            <a:r>
              <a:rPr lang="ru-RU" sz="2400" i="1" dirty="0">
                <a:effectLst/>
              </a:rPr>
              <a:t> Симоновича </a:t>
            </a:r>
            <a:r>
              <a:rPr lang="ru-RU" sz="2400" i="1" dirty="0" err="1">
                <a:effectLst/>
              </a:rPr>
              <a:t>Хайловського</a:t>
            </a:r>
            <a:r>
              <a:rPr lang="ru-RU" sz="2400" i="1" dirty="0">
                <a:effectLst/>
              </a:rPr>
              <a:t>, </a:t>
            </a:r>
            <a:r>
              <a:rPr lang="ru-RU" sz="2400" i="1" dirty="0" err="1">
                <a:effectLst/>
              </a:rPr>
              <a:t>причому</a:t>
            </a:r>
            <a:r>
              <a:rPr lang="ru-RU" sz="2400" i="1" dirty="0">
                <a:effectLst/>
              </a:rPr>
              <a:t> </a:t>
            </a:r>
            <a:r>
              <a:rPr lang="ru-RU" sz="2400" i="1" dirty="0" err="1">
                <a:effectLst/>
              </a:rPr>
              <a:t>грав</a:t>
            </a:r>
            <a:r>
              <a:rPr lang="ru-RU" sz="2400" i="1" dirty="0">
                <a:effectLst/>
              </a:rPr>
              <a:t> </a:t>
            </a:r>
            <a:r>
              <a:rPr lang="ru-RU" sz="2400" i="1" dirty="0" err="1">
                <a:effectLst/>
              </a:rPr>
              <a:t>Хайловський</a:t>
            </a:r>
            <a:r>
              <a:rPr lang="ru-RU" sz="2400" i="1" dirty="0">
                <a:effectLst/>
              </a:rPr>
              <a:t>, а згодом, на початку 1910 року, я почав </a:t>
            </a:r>
            <a:r>
              <a:rPr lang="ru-RU" sz="2400" i="1" dirty="0" err="1">
                <a:effectLst/>
              </a:rPr>
              <a:t>пробувати</a:t>
            </a:r>
            <a:r>
              <a:rPr lang="ru-RU" sz="2400" i="1" dirty="0">
                <a:effectLst/>
              </a:rPr>
              <a:t> </a:t>
            </a:r>
            <a:r>
              <a:rPr lang="ru-RU" sz="2400" i="1" dirty="0" err="1">
                <a:effectLst/>
              </a:rPr>
              <a:t>творити</a:t>
            </a:r>
            <a:r>
              <a:rPr lang="ru-RU" sz="2400" i="1" dirty="0">
                <a:effectLst/>
              </a:rPr>
              <a:t>, будучи </a:t>
            </a:r>
            <a:r>
              <a:rPr lang="ru-RU" sz="2400" i="1" dirty="0" err="1">
                <a:effectLst/>
              </a:rPr>
              <a:t>учнем</a:t>
            </a:r>
            <a:r>
              <a:rPr lang="ru-RU" sz="2400" i="1" dirty="0">
                <a:effectLst/>
              </a:rPr>
              <a:t> 5-го </a:t>
            </a:r>
            <a:r>
              <a:rPr lang="ru-RU" sz="2400" i="1" dirty="0" err="1">
                <a:effectLst/>
              </a:rPr>
              <a:t>класу</a:t>
            </a:r>
            <a:r>
              <a:rPr lang="ru-RU" sz="2400" i="1" dirty="0">
                <a:effectLst/>
              </a:rPr>
              <a:t>. Таким чином, </a:t>
            </a:r>
            <a:r>
              <a:rPr lang="ru-RU" sz="2400" i="1" dirty="0" err="1">
                <a:effectLst/>
              </a:rPr>
              <a:t>перші</a:t>
            </a:r>
            <a:r>
              <a:rPr lang="ru-RU" sz="2400" i="1" dirty="0">
                <a:effectLst/>
              </a:rPr>
              <a:t> </a:t>
            </a:r>
            <a:r>
              <a:rPr lang="ru-RU" sz="2400" i="1" dirty="0" err="1">
                <a:effectLst/>
              </a:rPr>
              <a:t>композиторські</a:t>
            </a:r>
            <a:r>
              <a:rPr lang="ru-RU" sz="2400" i="1" dirty="0">
                <a:effectLst/>
              </a:rPr>
              <a:t>, </a:t>
            </a:r>
            <a:r>
              <a:rPr lang="ru-RU" sz="2400" i="1" dirty="0" err="1">
                <a:effectLst/>
              </a:rPr>
              <a:t>звичайно</a:t>
            </a:r>
            <a:r>
              <a:rPr lang="ru-RU" sz="2400" i="1" dirty="0">
                <a:effectLst/>
              </a:rPr>
              <a:t> </a:t>
            </a:r>
            <a:r>
              <a:rPr lang="ru-RU" sz="2400" i="1" dirty="0" err="1">
                <a:effectLst/>
              </a:rPr>
              <a:t>дуже</a:t>
            </a:r>
            <a:r>
              <a:rPr lang="ru-RU" sz="2400" i="1" dirty="0">
                <a:effectLst/>
              </a:rPr>
              <a:t> не </a:t>
            </a:r>
            <a:r>
              <a:rPr lang="ru-RU" sz="2400" i="1" dirty="0" err="1">
                <a:effectLst/>
              </a:rPr>
              <a:t>зрілі</a:t>
            </a:r>
            <a:r>
              <a:rPr lang="ru-RU" sz="2400" i="1" dirty="0">
                <a:effectLst/>
              </a:rPr>
              <a:t> </a:t>
            </a:r>
            <a:r>
              <a:rPr lang="ru-RU" sz="2400" i="1" dirty="0" err="1">
                <a:effectLst/>
              </a:rPr>
              <a:t>спроби</a:t>
            </a:r>
            <a:r>
              <a:rPr lang="ru-RU" sz="2400" i="1" dirty="0">
                <a:effectLst/>
              </a:rPr>
              <a:t> </a:t>
            </a:r>
            <a:r>
              <a:rPr lang="ru-RU" sz="2400" i="1" dirty="0" err="1">
                <a:effectLst/>
              </a:rPr>
              <a:t>творити</a:t>
            </a:r>
            <a:r>
              <a:rPr lang="ru-RU" sz="2400" i="1" dirty="0">
                <a:effectLst/>
              </a:rPr>
              <a:t> </a:t>
            </a:r>
            <a:r>
              <a:rPr lang="ru-RU" sz="2400" i="1" dirty="0" err="1">
                <a:effectLst/>
              </a:rPr>
              <a:t>належить</a:t>
            </a:r>
            <a:r>
              <a:rPr lang="ru-RU" sz="2400" i="1" dirty="0">
                <a:effectLst/>
              </a:rPr>
              <a:t> </a:t>
            </a:r>
            <a:r>
              <a:rPr lang="ru-RU" sz="2400" i="1" dirty="0" err="1">
                <a:effectLst/>
              </a:rPr>
              <a:t>якраз</a:t>
            </a:r>
            <a:r>
              <a:rPr lang="ru-RU" sz="2400" i="1" dirty="0">
                <a:effectLst/>
              </a:rPr>
              <a:t> до </a:t>
            </a:r>
            <a:r>
              <a:rPr lang="ru-RU" sz="2400" i="1" dirty="0" err="1">
                <a:effectLst/>
              </a:rPr>
              <a:t>періоду</a:t>
            </a:r>
            <a:r>
              <a:rPr lang="ru-RU" sz="2400" i="1" dirty="0">
                <a:effectLst/>
              </a:rPr>
              <a:t> </a:t>
            </a:r>
            <a:r>
              <a:rPr lang="ru-RU" sz="2400" i="1" dirty="0" err="1">
                <a:effectLst/>
              </a:rPr>
              <a:t>мого</a:t>
            </a:r>
            <a:r>
              <a:rPr lang="ru-RU" sz="2400" i="1" dirty="0">
                <a:effectLst/>
              </a:rPr>
              <a:t> </a:t>
            </a:r>
            <a:r>
              <a:rPr lang="ru-RU" sz="2400" i="1" dirty="0" err="1">
                <a:effectLst/>
              </a:rPr>
              <a:t>Златопільського</a:t>
            </a:r>
            <a:r>
              <a:rPr lang="ru-RU" sz="2400" i="1" dirty="0">
                <a:effectLst/>
              </a:rPr>
              <a:t> </a:t>
            </a:r>
            <a:r>
              <a:rPr lang="ru-RU" sz="2400" i="1" dirty="0" err="1">
                <a:effectLst/>
              </a:rPr>
              <a:t>життя</a:t>
            </a:r>
            <a:r>
              <a:rPr lang="ru-RU" sz="2400" i="1" dirty="0">
                <a:effectLst/>
              </a:rPr>
              <a:t>"</a:t>
            </a:r>
          </a:p>
        </p:txBody>
      </p:sp>
      <p:pic>
        <p:nvPicPr>
          <p:cNvPr id="3074" name="Picture 2" descr="C:\Users\Маффшфка\Desktop\P22300~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95227">
            <a:off x="4188759" y="1550172"/>
            <a:ext cx="5018842" cy="448326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759451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76673"/>
            <a:ext cx="8640960" cy="23762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	В </a:t>
            </a:r>
            <a:r>
              <a:rPr lang="ru-RU" dirty="0"/>
              <a:t>14 </a:t>
            </a:r>
            <a:r>
              <a:rPr lang="ru-RU" dirty="0" err="1"/>
              <a:t>років</a:t>
            </a:r>
            <a:r>
              <a:rPr lang="ru-RU" dirty="0"/>
              <a:t> написав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музичних</a:t>
            </a:r>
            <a:r>
              <a:rPr lang="ru-RU" dirty="0"/>
              <a:t> </a:t>
            </a:r>
            <a:r>
              <a:rPr lang="ru-RU" dirty="0" err="1"/>
              <a:t>творів</a:t>
            </a:r>
            <a:r>
              <a:rPr lang="ru-RU" dirty="0"/>
              <a:t>, серед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струнний</a:t>
            </a:r>
            <a:r>
              <a:rPr lang="ru-RU" dirty="0"/>
              <a:t> та </a:t>
            </a:r>
            <a:r>
              <a:rPr lang="ru-RU" dirty="0" err="1"/>
              <a:t>фортепіанний</a:t>
            </a:r>
            <a:r>
              <a:rPr lang="ru-RU" dirty="0"/>
              <a:t> </a:t>
            </a:r>
            <a:r>
              <a:rPr lang="ru-RU" dirty="0" err="1"/>
              <a:t>квартети</a:t>
            </a:r>
            <a:r>
              <a:rPr lang="ru-RU" dirty="0"/>
              <a:t>. </a:t>
            </a:r>
            <a:r>
              <a:rPr lang="ru-RU" dirty="0" err="1"/>
              <a:t>Перші</a:t>
            </a:r>
            <a:r>
              <a:rPr lang="ru-RU" dirty="0"/>
              <a:t> твори молодого композитора </a:t>
            </a:r>
            <a:r>
              <a:rPr lang="ru-RU" dirty="0" smtClean="0"/>
              <a:t>з </a:t>
            </a:r>
            <a:r>
              <a:rPr lang="ru-RU" dirty="0" err="1"/>
              <a:t>успіхом</a:t>
            </a:r>
            <a:r>
              <a:rPr lang="ru-RU" dirty="0"/>
              <a:t> </a:t>
            </a:r>
            <a:r>
              <a:rPr lang="ru-RU" dirty="0" err="1"/>
              <a:t>виконувалися</a:t>
            </a:r>
            <a:r>
              <a:rPr lang="ru-RU" dirty="0"/>
              <a:t> в </a:t>
            </a:r>
            <a:r>
              <a:rPr lang="ru-RU" dirty="0" err="1"/>
              <a:t>Житомирі</a:t>
            </a:r>
            <a:r>
              <a:rPr lang="ru-RU" dirty="0" smtClean="0"/>
              <a:t>. </a:t>
            </a:r>
            <a:r>
              <a:rPr lang="ru-RU" dirty="0" err="1"/>
              <a:t>Відвідував</a:t>
            </a:r>
            <a:r>
              <a:rPr lang="ru-RU" dirty="0"/>
              <a:t> </a:t>
            </a:r>
            <a:r>
              <a:rPr lang="ru-RU" dirty="0" err="1"/>
              <a:t>житомирську</a:t>
            </a:r>
            <a:r>
              <a:rPr lang="ru-RU" dirty="0"/>
              <a:t> </a:t>
            </a:r>
            <a:r>
              <a:rPr lang="ru-RU" dirty="0" err="1"/>
              <a:t>гімназію</a:t>
            </a:r>
            <a:r>
              <a:rPr lang="ru-RU" dirty="0"/>
              <a:t>, </a:t>
            </a:r>
            <a:r>
              <a:rPr lang="ru-RU" dirty="0" err="1" smtClean="0"/>
              <a:t>закінчив</a:t>
            </a:r>
            <a:r>
              <a:rPr lang="ru-RU" dirty="0" smtClean="0"/>
              <a:t> </a:t>
            </a:r>
            <a:r>
              <a:rPr lang="ru-RU" dirty="0" err="1"/>
              <a:t>її</a:t>
            </a:r>
            <a:r>
              <a:rPr lang="ru-RU" dirty="0"/>
              <a:t> у </a:t>
            </a:r>
            <a:r>
              <a:rPr lang="ru-RU" dirty="0" smtClean="0"/>
              <a:t>1913</a:t>
            </a:r>
          </a:p>
          <a:p>
            <a:pPr marL="0" indent="0">
              <a:buNone/>
            </a:pP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2348880"/>
            <a:ext cx="3816424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/>
              <a:t>У 1913 </a:t>
            </a:r>
            <a:r>
              <a:rPr lang="ru-RU" sz="2600" dirty="0" err="1"/>
              <a:t>році</a:t>
            </a:r>
            <a:r>
              <a:rPr lang="ru-RU" sz="2600" dirty="0"/>
              <a:t> Борис </a:t>
            </a:r>
            <a:r>
              <a:rPr lang="ru-RU" sz="2600" dirty="0" err="1"/>
              <a:t>Лятошинський</a:t>
            </a:r>
            <a:r>
              <a:rPr lang="ru-RU" sz="2600" dirty="0"/>
              <a:t> </a:t>
            </a:r>
            <a:r>
              <a:rPr lang="ru-RU" sz="2600" dirty="0" err="1"/>
              <a:t>переїхав</a:t>
            </a:r>
            <a:r>
              <a:rPr lang="ru-RU" sz="2600" dirty="0"/>
              <a:t> до </a:t>
            </a:r>
            <a:r>
              <a:rPr lang="ru-RU" sz="2600" dirty="0" err="1"/>
              <a:t>Києва</a:t>
            </a:r>
            <a:r>
              <a:rPr lang="ru-RU" sz="2600" dirty="0"/>
              <a:t>, та вступив до </a:t>
            </a:r>
            <a:r>
              <a:rPr lang="ru-RU" sz="2600" dirty="0" err="1"/>
              <a:t>юридичного</a:t>
            </a:r>
            <a:r>
              <a:rPr lang="ru-RU" sz="2600" dirty="0"/>
              <a:t> факультету Київського </a:t>
            </a:r>
            <a:r>
              <a:rPr lang="ru-RU" sz="2600" dirty="0" err="1"/>
              <a:t>університету</a:t>
            </a:r>
            <a:r>
              <a:rPr lang="ru-RU" sz="2600" dirty="0"/>
              <a:t>.</a:t>
            </a:r>
          </a:p>
          <a:p>
            <a:endParaRPr lang="ru-RU" dirty="0"/>
          </a:p>
        </p:txBody>
      </p:sp>
      <p:pic>
        <p:nvPicPr>
          <p:cNvPr id="4098" name="Picture 2" descr="C:\Users\Маффшфка\Desktop\Gimnazja-zhy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2644666"/>
            <a:ext cx="5038264" cy="3952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06140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48680"/>
            <a:ext cx="4587262" cy="55446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err="1">
                <a:effectLst/>
              </a:rPr>
              <a:t>Водночас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готувався</a:t>
            </a:r>
            <a:r>
              <a:rPr lang="ru-RU" dirty="0">
                <a:effectLst/>
              </a:rPr>
              <a:t> до </a:t>
            </a:r>
            <a:r>
              <a:rPr lang="ru-RU" dirty="0" err="1">
                <a:effectLst/>
              </a:rPr>
              <a:t>вступу</a:t>
            </a:r>
            <a:r>
              <a:rPr lang="ru-RU" dirty="0">
                <a:effectLst/>
              </a:rPr>
              <a:t> в </a:t>
            </a:r>
            <a:r>
              <a:rPr lang="ru-RU" dirty="0" err="1" smtClean="0">
                <a:effectLst/>
              </a:rPr>
              <a:t>тільки</a:t>
            </a:r>
            <a:r>
              <a:rPr lang="ru-RU" dirty="0">
                <a:effectLst/>
              </a:rPr>
              <a:t>-</a:t>
            </a:r>
            <a:r>
              <a:rPr lang="ru-RU" dirty="0" smtClean="0">
                <a:effectLst/>
              </a:rPr>
              <a:t>но </a:t>
            </a:r>
            <a:r>
              <a:rPr lang="ru-RU" dirty="0" err="1">
                <a:effectLst/>
              </a:rPr>
              <a:t>відкриту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консерваторію</a:t>
            </a:r>
            <a:r>
              <a:rPr lang="ru-RU" dirty="0">
                <a:effectLst/>
              </a:rPr>
              <a:t>, приватно </a:t>
            </a:r>
            <a:r>
              <a:rPr lang="ru-RU" dirty="0" err="1">
                <a:effectLst/>
              </a:rPr>
              <a:t>навчаючись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музиці</a:t>
            </a:r>
            <a:r>
              <a:rPr lang="ru-RU" dirty="0">
                <a:effectLst/>
              </a:rPr>
              <a:t> у </a:t>
            </a:r>
            <a:r>
              <a:rPr lang="ru-RU" dirty="0" err="1">
                <a:effectLst/>
              </a:rPr>
              <a:t>професора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Київської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консерваторії</a:t>
            </a:r>
            <a:r>
              <a:rPr lang="ru-RU" dirty="0">
                <a:effectLst/>
              </a:rPr>
              <a:t> </a:t>
            </a:r>
            <a:r>
              <a:rPr lang="ru-RU" dirty="0" smtClean="0">
                <a:effectLst/>
              </a:rPr>
              <a:t>Р</a:t>
            </a:r>
            <a:r>
              <a:rPr lang="ru-RU" dirty="0">
                <a:effectLst/>
              </a:rPr>
              <a:t>. </a:t>
            </a:r>
            <a:r>
              <a:rPr lang="ru-RU" dirty="0" err="1">
                <a:effectLst/>
              </a:rPr>
              <a:t>Глієра</a:t>
            </a:r>
            <a:r>
              <a:rPr lang="ru-RU" dirty="0">
                <a:effectLst/>
              </a:rPr>
              <a:t>: </a:t>
            </a:r>
            <a:r>
              <a:rPr lang="ru-RU" dirty="0" err="1">
                <a:effectLst/>
              </a:rPr>
              <a:t>після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запрошення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останнього</a:t>
            </a:r>
            <a:r>
              <a:rPr lang="ru-RU" dirty="0">
                <a:effectLst/>
              </a:rPr>
              <a:t> став студентом </a:t>
            </a:r>
            <a:r>
              <a:rPr lang="ru-RU" dirty="0" err="1">
                <a:effectLst/>
              </a:rPr>
              <a:t>його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класу</a:t>
            </a:r>
            <a:r>
              <a:rPr lang="ru-RU" dirty="0">
                <a:effectLst/>
              </a:rPr>
              <a:t>. А </a:t>
            </a:r>
            <a:r>
              <a:rPr lang="ru-RU" dirty="0" err="1">
                <a:effectLst/>
              </a:rPr>
              <a:t>вже</a:t>
            </a:r>
            <a:r>
              <a:rPr lang="ru-RU" dirty="0">
                <a:effectLst/>
              </a:rPr>
              <a:t> в 1914 </a:t>
            </a:r>
            <a:r>
              <a:rPr lang="ru-RU" dirty="0" err="1">
                <a:effectLst/>
              </a:rPr>
              <a:t>році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відбулося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знайомство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Лятошинського</a:t>
            </a:r>
            <a:r>
              <a:rPr lang="ru-RU" dirty="0">
                <a:effectLst/>
              </a:rPr>
              <a:t> з </a:t>
            </a:r>
            <a:r>
              <a:rPr lang="ru-RU" dirty="0" err="1">
                <a:effectLst/>
              </a:rPr>
              <a:t>майбутньою</a:t>
            </a:r>
            <a:r>
              <a:rPr lang="ru-RU" dirty="0">
                <a:effectLst/>
              </a:rPr>
              <a:t> дружиною Маргаритою Царевич.</a:t>
            </a:r>
            <a:endParaRPr lang="ru-RU" dirty="0"/>
          </a:p>
        </p:txBody>
      </p:sp>
      <p:pic>
        <p:nvPicPr>
          <p:cNvPr id="5122" name="Picture 2" descr="C:\Users\Маффшфка\Desktop\Лятошинський_та_Гліер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844824"/>
            <a:ext cx="4164885" cy="35592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1653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00707"/>
            <a:ext cx="5400600" cy="525658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dirty="0" err="1" smtClean="0"/>
              <a:t>Закінчив</a:t>
            </a:r>
            <a:r>
              <a:rPr lang="ru-RU" dirty="0" smtClean="0"/>
              <a:t> </a:t>
            </a:r>
            <a:r>
              <a:rPr lang="ru-RU" dirty="0"/>
              <a:t>у 1918 </a:t>
            </a:r>
            <a:r>
              <a:rPr lang="ru-RU" dirty="0" err="1"/>
              <a:t>юридичний</a:t>
            </a:r>
            <a:r>
              <a:rPr lang="ru-RU" dirty="0"/>
              <a:t> факультет Київського </a:t>
            </a:r>
            <a:r>
              <a:rPr lang="ru-RU" dirty="0" err="1"/>
              <a:t>університету</a:t>
            </a:r>
            <a:r>
              <a:rPr lang="ru-RU" dirty="0"/>
              <a:t>, у 1919 року — </a:t>
            </a:r>
            <a:r>
              <a:rPr lang="ru-RU" dirty="0" err="1"/>
              <a:t>Київську</a:t>
            </a:r>
            <a:r>
              <a:rPr lang="ru-RU" dirty="0"/>
              <a:t> </a:t>
            </a:r>
            <a:r>
              <a:rPr lang="ru-RU" dirty="0" err="1"/>
              <a:t>консерваторію</a:t>
            </a:r>
            <a:r>
              <a:rPr lang="ru-RU" dirty="0"/>
              <a:t> у </a:t>
            </a:r>
            <a:r>
              <a:rPr lang="ru-RU" dirty="0" err="1"/>
              <a:t>класі</a:t>
            </a:r>
            <a:r>
              <a:rPr lang="ru-RU" dirty="0"/>
              <a:t> </a:t>
            </a:r>
            <a:r>
              <a:rPr lang="ru-RU" dirty="0" err="1"/>
              <a:t>композиції</a:t>
            </a:r>
            <a:r>
              <a:rPr lang="ru-RU" dirty="0"/>
              <a:t> Р. </a:t>
            </a:r>
            <a:r>
              <a:rPr lang="ru-RU" dirty="0" err="1"/>
              <a:t>Глієра</a:t>
            </a:r>
            <a:r>
              <a:rPr lang="ru-RU" dirty="0"/>
              <a:t>.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вдячністю</a:t>
            </a:r>
            <a:r>
              <a:rPr lang="ru-RU" dirty="0"/>
              <a:t> </a:t>
            </a:r>
            <a:r>
              <a:rPr lang="ru-RU" dirty="0" err="1"/>
              <a:t>згадував</a:t>
            </a:r>
            <a:r>
              <a:rPr lang="ru-RU" dirty="0"/>
              <a:t> роки </a:t>
            </a:r>
            <a:r>
              <a:rPr lang="ru-RU" dirty="0" err="1"/>
              <a:t>навчання</a:t>
            </a:r>
            <a:r>
              <a:rPr lang="ru-RU" dirty="0"/>
              <a:t> у Р. </a:t>
            </a:r>
            <a:r>
              <a:rPr lang="ru-RU" dirty="0" err="1"/>
              <a:t>Глієра</a:t>
            </a:r>
            <a:r>
              <a:rPr lang="ru-RU" dirty="0"/>
              <a:t>, у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спогадах</a:t>
            </a:r>
            <a:r>
              <a:rPr lang="ru-RU" dirty="0"/>
              <a:t> про </a:t>
            </a:r>
            <a:r>
              <a:rPr lang="ru-RU" dirty="0" err="1"/>
              <a:t>Глієра</a:t>
            </a:r>
            <a:r>
              <a:rPr lang="ru-RU" dirty="0"/>
              <a:t> </a:t>
            </a:r>
            <a:r>
              <a:rPr lang="ru-RU" dirty="0" err="1"/>
              <a:t>читаємо</a:t>
            </a:r>
            <a:r>
              <a:rPr lang="ru-RU" dirty="0"/>
              <a:t>: </a:t>
            </a:r>
            <a:endParaRPr lang="ru-RU" dirty="0" smtClean="0"/>
          </a:p>
          <a:p>
            <a:pPr marL="0" indent="0">
              <a:buNone/>
            </a:pPr>
            <a:r>
              <a:rPr lang="ru-RU" i="1" dirty="0" smtClean="0">
                <a:effectLst/>
              </a:rPr>
              <a:t>«</a:t>
            </a:r>
            <a:r>
              <a:rPr lang="ru-RU" i="1" dirty="0" err="1">
                <a:effectLst/>
              </a:rPr>
              <a:t>Він</a:t>
            </a:r>
            <a:r>
              <a:rPr lang="ru-RU" i="1" dirty="0">
                <a:effectLst/>
              </a:rPr>
              <a:t> </a:t>
            </a:r>
            <a:r>
              <a:rPr lang="ru-RU" i="1" dirty="0" err="1">
                <a:effectLst/>
              </a:rPr>
              <a:t>вимагав</a:t>
            </a:r>
            <a:r>
              <a:rPr lang="ru-RU" i="1" dirty="0">
                <a:effectLst/>
              </a:rPr>
              <a:t> </a:t>
            </a:r>
            <a:r>
              <a:rPr lang="ru-RU" i="1" dirty="0" err="1">
                <a:effectLst/>
              </a:rPr>
              <a:t>тільки</a:t>
            </a:r>
            <a:r>
              <a:rPr lang="ru-RU" i="1" dirty="0">
                <a:effectLst/>
              </a:rPr>
              <a:t> одного: </a:t>
            </a:r>
            <a:r>
              <a:rPr lang="ru-RU" i="1" dirty="0" err="1">
                <a:effectLst/>
              </a:rPr>
              <a:t>щоб</a:t>
            </a:r>
            <a:r>
              <a:rPr lang="ru-RU" i="1" dirty="0">
                <a:effectLst/>
              </a:rPr>
              <a:t> ми були </a:t>
            </a:r>
            <a:r>
              <a:rPr lang="ru-RU" i="1" dirty="0" err="1">
                <a:effectLst/>
              </a:rPr>
              <a:t>щирі</a:t>
            </a:r>
            <a:r>
              <a:rPr lang="ru-RU" i="1" dirty="0">
                <a:effectLst/>
              </a:rPr>
              <a:t> у </a:t>
            </a:r>
            <a:r>
              <a:rPr lang="ru-RU" i="1" dirty="0" err="1">
                <a:effectLst/>
              </a:rPr>
              <a:t>своїх</a:t>
            </a:r>
            <a:r>
              <a:rPr lang="ru-RU" i="1" dirty="0">
                <a:effectLst/>
              </a:rPr>
              <a:t> </a:t>
            </a:r>
            <a:r>
              <a:rPr lang="ru-RU" i="1" dirty="0" err="1">
                <a:effectLst/>
              </a:rPr>
              <a:t>музичних</a:t>
            </a:r>
            <a:r>
              <a:rPr lang="ru-RU" i="1" dirty="0">
                <a:effectLst/>
              </a:rPr>
              <a:t> </a:t>
            </a:r>
            <a:r>
              <a:rPr lang="ru-RU" i="1" dirty="0" err="1">
                <a:effectLst/>
              </a:rPr>
              <a:t>висловлюваннях</a:t>
            </a:r>
            <a:r>
              <a:rPr lang="ru-RU" i="1" dirty="0">
                <a:effectLst/>
              </a:rPr>
              <a:t>, </a:t>
            </a:r>
            <a:r>
              <a:rPr lang="ru-RU" i="1" dirty="0" err="1">
                <a:effectLst/>
              </a:rPr>
              <a:t>щоб</a:t>
            </a:r>
            <a:r>
              <a:rPr lang="ru-RU" i="1" dirty="0">
                <a:effectLst/>
              </a:rPr>
              <a:t> у них </a:t>
            </a:r>
            <a:r>
              <a:rPr lang="ru-RU" i="1" dirty="0" err="1">
                <a:effectLst/>
              </a:rPr>
              <a:t>незмінно</a:t>
            </a:r>
            <a:r>
              <a:rPr lang="ru-RU" i="1" dirty="0">
                <a:effectLst/>
              </a:rPr>
              <a:t> </a:t>
            </a:r>
            <a:r>
              <a:rPr lang="ru-RU" i="1" dirty="0" err="1">
                <a:effectLst/>
              </a:rPr>
              <a:t>відчувалась</a:t>
            </a:r>
            <a:r>
              <a:rPr lang="ru-RU" i="1" dirty="0">
                <a:effectLst/>
              </a:rPr>
              <a:t> </a:t>
            </a:r>
            <a:r>
              <a:rPr lang="ru-RU" i="1" dirty="0" err="1">
                <a:effectLst/>
              </a:rPr>
              <a:t>правдивість</a:t>
            </a:r>
            <a:r>
              <a:rPr lang="ru-RU" i="1" dirty="0">
                <a:effectLst/>
              </a:rPr>
              <a:t> думки і </a:t>
            </a:r>
            <a:r>
              <a:rPr lang="ru-RU" i="1" dirty="0" err="1">
                <a:effectLst/>
              </a:rPr>
              <a:t>почуття</a:t>
            </a:r>
            <a:r>
              <a:rPr lang="ru-RU" i="1" dirty="0">
                <a:effectLst/>
              </a:rPr>
              <a:t>, </a:t>
            </a:r>
            <a:r>
              <a:rPr lang="ru-RU" i="1" dirty="0" err="1">
                <a:effectLst/>
              </a:rPr>
              <a:t>щоб</a:t>
            </a:r>
            <a:r>
              <a:rPr lang="ru-RU" i="1" dirty="0">
                <a:effectLst/>
              </a:rPr>
              <a:t> ми </a:t>
            </a:r>
            <a:r>
              <a:rPr lang="ru-RU" i="1" dirty="0" err="1">
                <a:effectLst/>
              </a:rPr>
              <a:t>неухильно</a:t>
            </a:r>
            <a:r>
              <a:rPr lang="ru-RU" i="1" dirty="0">
                <a:effectLst/>
              </a:rPr>
              <a:t> </a:t>
            </a:r>
            <a:r>
              <a:rPr lang="ru-RU" i="1" dirty="0" err="1">
                <a:effectLst/>
              </a:rPr>
              <a:t>підвищували</a:t>
            </a:r>
            <a:r>
              <a:rPr lang="ru-RU" i="1" dirty="0">
                <a:effectLst/>
              </a:rPr>
              <a:t> </a:t>
            </a:r>
            <a:r>
              <a:rPr lang="ru-RU" i="1" dirty="0" err="1">
                <a:effectLst/>
              </a:rPr>
              <a:t>свій</a:t>
            </a:r>
            <a:r>
              <a:rPr lang="ru-RU" i="1" dirty="0">
                <a:effectLst/>
              </a:rPr>
              <a:t> </a:t>
            </a:r>
            <a:r>
              <a:rPr lang="ru-RU" i="1" dirty="0" err="1">
                <a:effectLst/>
              </a:rPr>
              <a:t>професіоналізм</a:t>
            </a:r>
            <a:r>
              <a:rPr lang="ru-RU" i="1" dirty="0" smtClean="0">
                <a:effectLst/>
              </a:rPr>
              <a:t>».</a:t>
            </a:r>
          </a:p>
          <a:p>
            <a:pPr marL="0" indent="0">
              <a:buNone/>
            </a:pPr>
            <a:r>
              <a:rPr lang="ru-RU" i="1" dirty="0" err="1" smtClean="0">
                <a:effectLst/>
              </a:rPr>
              <a:t>Творчі</a:t>
            </a:r>
            <a:r>
              <a:rPr lang="ru-RU" i="1" dirty="0" smtClean="0">
                <a:effectLst/>
              </a:rPr>
              <a:t> </a:t>
            </a:r>
            <a:r>
              <a:rPr lang="ru-RU" i="1" dirty="0" err="1">
                <a:effectLst/>
              </a:rPr>
              <a:t>зв'язки</a:t>
            </a:r>
            <a:r>
              <a:rPr lang="ru-RU" i="1" dirty="0">
                <a:effectLst/>
              </a:rPr>
              <a:t> з </a:t>
            </a:r>
            <a:r>
              <a:rPr lang="ru-RU" i="1" dirty="0" err="1">
                <a:effectLst/>
              </a:rPr>
              <a:t>Глієром</a:t>
            </a:r>
            <a:r>
              <a:rPr lang="ru-RU" i="1" dirty="0">
                <a:effectLst/>
              </a:rPr>
              <a:t> </a:t>
            </a:r>
            <a:r>
              <a:rPr lang="ru-RU" i="1" dirty="0" err="1">
                <a:effectLst/>
              </a:rPr>
              <a:t>Лятошинський</a:t>
            </a:r>
            <a:r>
              <a:rPr lang="ru-RU" i="1" dirty="0">
                <a:effectLst/>
              </a:rPr>
              <a:t> </a:t>
            </a:r>
            <a:r>
              <a:rPr lang="ru-RU" i="1" dirty="0" err="1">
                <a:effectLst/>
              </a:rPr>
              <a:t>підтримував</a:t>
            </a:r>
            <a:r>
              <a:rPr lang="ru-RU" i="1" dirty="0">
                <a:effectLst/>
              </a:rPr>
              <a:t>, з часом вони переросли у </a:t>
            </a:r>
            <a:r>
              <a:rPr lang="ru-RU" i="1" dirty="0" err="1">
                <a:effectLst/>
              </a:rPr>
              <a:t>щиру</a:t>
            </a:r>
            <a:r>
              <a:rPr lang="ru-RU" i="1" dirty="0">
                <a:effectLst/>
              </a:rPr>
              <a:t> </a:t>
            </a:r>
            <a:r>
              <a:rPr lang="ru-RU" i="1" dirty="0" err="1">
                <a:effectLst/>
              </a:rPr>
              <a:t>людську</a:t>
            </a:r>
            <a:r>
              <a:rPr lang="ru-RU" i="1" dirty="0">
                <a:effectLst/>
              </a:rPr>
              <a:t> дружбу. Серед </a:t>
            </a:r>
            <a:r>
              <a:rPr lang="ru-RU" i="1" dirty="0" err="1">
                <a:effectLst/>
              </a:rPr>
              <a:t>творів</a:t>
            </a:r>
            <a:r>
              <a:rPr lang="ru-RU" i="1" dirty="0">
                <a:effectLst/>
              </a:rPr>
              <a:t> </a:t>
            </a:r>
            <a:r>
              <a:rPr lang="ru-RU" i="1" dirty="0" err="1">
                <a:effectLst/>
              </a:rPr>
              <a:t>консерваторських</a:t>
            </a:r>
            <a:r>
              <a:rPr lang="ru-RU" i="1" dirty="0">
                <a:effectLst/>
              </a:rPr>
              <a:t> </a:t>
            </a:r>
            <a:r>
              <a:rPr lang="ru-RU" i="1" dirty="0" err="1">
                <a:effectLst/>
              </a:rPr>
              <a:t>років</a:t>
            </a:r>
            <a:r>
              <a:rPr lang="ru-RU" i="1" dirty="0">
                <a:effectLst/>
              </a:rPr>
              <a:t> сам композитор </a:t>
            </a:r>
            <a:r>
              <a:rPr lang="ru-RU" i="1" dirty="0" err="1">
                <a:effectLst/>
              </a:rPr>
              <a:t>виділяв</a:t>
            </a:r>
            <a:r>
              <a:rPr lang="ru-RU" i="1" dirty="0">
                <a:effectLst/>
              </a:rPr>
              <a:t> як </a:t>
            </a:r>
            <a:r>
              <a:rPr lang="ru-RU" i="1" dirty="0" err="1">
                <a:effectLst/>
              </a:rPr>
              <a:t>цілком</a:t>
            </a:r>
            <a:r>
              <a:rPr lang="ru-RU" i="1" dirty="0">
                <a:effectLst/>
              </a:rPr>
              <a:t> </a:t>
            </a:r>
            <a:r>
              <a:rPr lang="ru-RU" i="1" dirty="0" err="1">
                <a:effectLst/>
              </a:rPr>
              <a:t>зрілі</a:t>
            </a:r>
            <a:r>
              <a:rPr lang="ru-RU" i="1" dirty="0">
                <a:effectLst/>
              </a:rPr>
              <a:t> два: </a:t>
            </a:r>
            <a:r>
              <a:rPr lang="ru-RU" i="1" dirty="0" err="1">
                <a:effectLst/>
              </a:rPr>
              <a:t>Струнний</a:t>
            </a:r>
            <a:r>
              <a:rPr lang="ru-RU" i="1" dirty="0">
                <a:effectLst/>
              </a:rPr>
              <a:t> квартет № 1, ор. 1 і </a:t>
            </a:r>
            <a:r>
              <a:rPr lang="ru-RU" i="1" dirty="0" err="1">
                <a:effectLst/>
              </a:rPr>
              <a:t>Симфонію</a:t>
            </a:r>
            <a:r>
              <a:rPr lang="ru-RU" i="1" dirty="0">
                <a:effectLst/>
              </a:rPr>
              <a:t> № 1, ор. 2.</a:t>
            </a:r>
          </a:p>
        </p:txBody>
      </p:sp>
      <p:pic>
        <p:nvPicPr>
          <p:cNvPr id="4" name="Picture 2" descr="C:\Users\Маффшфка\Desktop\latowinskij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3663" y="1052736"/>
            <a:ext cx="3860337" cy="475252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1311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04664"/>
            <a:ext cx="4572000" cy="612068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	З </a:t>
            </a:r>
            <a:r>
              <a:rPr lang="ru-RU" dirty="0"/>
              <a:t>1920 року Б. </a:t>
            </a:r>
            <a:r>
              <a:rPr lang="ru-RU" dirty="0" err="1"/>
              <a:t>Лятошинський</a:t>
            </a:r>
            <a:r>
              <a:rPr lang="ru-RU" dirty="0"/>
              <a:t> </a:t>
            </a:r>
            <a:r>
              <a:rPr lang="ru-RU" dirty="0" err="1"/>
              <a:t>викладає</a:t>
            </a:r>
            <a:r>
              <a:rPr lang="ru-RU" dirty="0"/>
              <a:t> </a:t>
            </a:r>
            <a:r>
              <a:rPr lang="ru-RU" dirty="0" err="1"/>
              <a:t>музично-теоретичні</a:t>
            </a:r>
            <a:r>
              <a:rPr lang="ru-RU" dirty="0"/>
              <a:t> </a:t>
            </a:r>
            <a:r>
              <a:rPr lang="ru-RU" dirty="0" err="1"/>
              <a:t>дисципліни</a:t>
            </a:r>
            <a:r>
              <a:rPr lang="ru-RU" dirty="0"/>
              <a:t> на </a:t>
            </a:r>
            <a:r>
              <a:rPr lang="ru-RU" dirty="0" err="1"/>
              <a:t>виконавських</a:t>
            </a:r>
            <a:r>
              <a:rPr lang="ru-RU" dirty="0"/>
              <a:t> факультетах </a:t>
            </a:r>
            <a:r>
              <a:rPr lang="ru-RU" dirty="0" err="1"/>
              <a:t>Київської</a:t>
            </a:r>
            <a:r>
              <a:rPr lang="ru-RU" dirty="0"/>
              <a:t> </a:t>
            </a:r>
            <a:r>
              <a:rPr lang="ru-RU" dirty="0" err="1"/>
              <a:t>консерваторії</a:t>
            </a:r>
            <a:r>
              <a:rPr lang="ru-RU" dirty="0"/>
              <a:t>, а з 1922 року — </a:t>
            </a:r>
            <a:r>
              <a:rPr lang="ru-RU" dirty="0" err="1"/>
              <a:t>веде</a:t>
            </a:r>
            <a:r>
              <a:rPr lang="ru-RU" dirty="0"/>
              <a:t> </a:t>
            </a:r>
            <a:r>
              <a:rPr lang="ru-RU" dirty="0" err="1"/>
              <a:t>клас</a:t>
            </a:r>
            <a:r>
              <a:rPr lang="ru-RU" dirty="0"/>
              <a:t> </a:t>
            </a:r>
            <a:r>
              <a:rPr lang="ru-RU" dirty="0" err="1"/>
              <a:t>композиції</a:t>
            </a:r>
            <a:r>
              <a:rPr lang="ru-RU" dirty="0"/>
              <a:t>. </a:t>
            </a:r>
            <a:r>
              <a:rPr lang="ru-RU" dirty="0" smtClean="0"/>
              <a:t>		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/>
              <a:t>20-ті </a:t>
            </a:r>
            <a:r>
              <a:rPr lang="ru-RU" dirty="0"/>
              <a:t>роки стали для </a:t>
            </a:r>
            <a:r>
              <a:rPr lang="ru-RU" dirty="0" err="1"/>
              <a:t>Лятошинського</a:t>
            </a:r>
            <a:r>
              <a:rPr lang="ru-RU" dirty="0"/>
              <a:t> </a:t>
            </a:r>
            <a:r>
              <a:rPr lang="ru-RU" dirty="0" err="1"/>
              <a:t>періодом</a:t>
            </a:r>
            <a:r>
              <a:rPr lang="ru-RU" dirty="0"/>
              <a:t> </a:t>
            </a:r>
            <a:r>
              <a:rPr lang="ru-RU" dirty="0" err="1"/>
              <a:t>творчої</a:t>
            </a:r>
            <a:r>
              <a:rPr lang="ru-RU" dirty="0"/>
              <a:t> </a:t>
            </a:r>
            <a:r>
              <a:rPr lang="ru-RU" dirty="0" err="1"/>
              <a:t>зрілості</a:t>
            </a:r>
            <a:r>
              <a:rPr lang="ru-RU" dirty="0"/>
              <a:t>,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індивідуального</a:t>
            </a:r>
            <a:r>
              <a:rPr lang="ru-RU" dirty="0"/>
              <a:t> стилю. У </a:t>
            </a:r>
            <a:r>
              <a:rPr lang="ru-RU" dirty="0" err="1"/>
              <a:t>першій</a:t>
            </a:r>
            <a:r>
              <a:rPr lang="ru-RU" dirty="0"/>
              <a:t> </a:t>
            </a:r>
            <a:r>
              <a:rPr lang="ru-RU" dirty="0" err="1"/>
              <a:t>половині</a:t>
            </a:r>
            <a:r>
              <a:rPr lang="ru-RU" dirty="0"/>
              <a:t> 20-х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глибоко</a:t>
            </a:r>
            <a:r>
              <a:rPr lang="ru-RU" dirty="0"/>
              <a:t> </a:t>
            </a:r>
            <a:r>
              <a:rPr lang="ru-RU" dirty="0" err="1"/>
              <a:t>цікавився</a:t>
            </a:r>
            <a:r>
              <a:rPr lang="ru-RU" dirty="0"/>
              <a:t> новою </a:t>
            </a:r>
            <a:r>
              <a:rPr lang="ru-RU" dirty="0" err="1" smtClean="0"/>
              <a:t>музикою</a:t>
            </a:r>
            <a:r>
              <a:rPr lang="ru-RU" dirty="0" smtClean="0"/>
              <a:t>. </a:t>
            </a:r>
            <a:r>
              <a:rPr lang="ru-RU" dirty="0" err="1"/>
              <a:t>С</a:t>
            </a:r>
            <a:r>
              <a:rPr lang="ru-RU" dirty="0" err="1" smtClean="0"/>
              <a:t>тежив</a:t>
            </a:r>
            <a:r>
              <a:rPr lang="ru-RU" dirty="0" smtClean="0"/>
              <a:t> </a:t>
            </a:r>
            <a:r>
              <a:rPr lang="ru-RU" dirty="0"/>
              <a:t>за </a:t>
            </a:r>
            <a:r>
              <a:rPr lang="ru-RU" dirty="0" err="1"/>
              <a:t>здобутками</a:t>
            </a:r>
            <a:r>
              <a:rPr lang="ru-RU" dirty="0"/>
              <a:t> як </a:t>
            </a:r>
            <a:r>
              <a:rPr lang="ru-RU" dirty="0" err="1"/>
              <a:t>російських</a:t>
            </a:r>
            <a:r>
              <a:rPr lang="ru-RU" dirty="0"/>
              <a:t> </a:t>
            </a:r>
            <a:r>
              <a:rPr lang="ru-RU" dirty="0" err="1"/>
              <a:t>композиторів</a:t>
            </a:r>
            <a:r>
              <a:rPr lang="ru-RU" dirty="0"/>
              <a:t> (С. </a:t>
            </a:r>
            <a:r>
              <a:rPr lang="ru-RU" dirty="0" err="1"/>
              <a:t>Прокоф'єв</a:t>
            </a:r>
            <a:r>
              <a:rPr lang="ru-RU" dirty="0"/>
              <a:t>, І. </a:t>
            </a:r>
            <a:r>
              <a:rPr lang="ru-RU" dirty="0" err="1" smtClean="0"/>
              <a:t>Стравінський</a:t>
            </a:r>
            <a:r>
              <a:rPr lang="ru-RU" dirty="0" smtClean="0"/>
              <a:t>), </a:t>
            </a:r>
            <a:r>
              <a:rPr lang="ru-RU" dirty="0"/>
              <a:t>так і </a:t>
            </a:r>
            <a:r>
              <a:rPr lang="ru-RU" dirty="0" err="1"/>
              <a:t>західних</a:t>
            </a:r>
            <a:r>
              <a:rPr lang="ru-RU" dirty="0"/>
              <a:t> (А. Шенберг, А. </a:t>
            </a:r>
            <a:r>
              <a:rPr lang="ru-RU" dirty="0" smtClean="0"/>
              <a:t>Берг).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6146" name="Picture 2" descr="C:\Users\Маффшфка\Desktop\ljatos1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1656" y="768330"/>
            <a:ext cx="4520422" cy="561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9655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6798" y="188640"/>
            <a:ext cx="8496944" cy="16561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dirty="0"/>
              <a:t>1922 по 1925 роки Борис </a:t>
            </a:r>
            <a:r>
              <a:rPr lang="ru-RU" sz="2200" dirty="0" err="1"/>
              <a:t>Лятошинський</a:t>
            </a:r>
            <a:r>
              <a:rPr lang="ru-RU" sz="2200" dirty="0"/>
              <a:t> </a:t>
            </a:r>
            <a:r>
              <a:rPr lang="ru-RU" sz="2200" dirty="0" err="1"/>
              <a:t>очолював</a:t>
            </a:r>
            <a:r>
              <a:rPr lang="ru-RU" sz="2200" dirty="0"/>
              <a:t> </a:t>
            </a:r>
            <a:r>
              <a:rPr lang="ru-RU" sz="2200" dirty="0" err="1"/>
              <a:t>Асоціацію</a:t>
            </a:r>
            <a:r>
              <a:rPr lang="ru-RU" sz="2200" dirty="0"/>
              <a:t> </a:t>
            </a:r>
            <a:r>
              <a:rPr lang="ru-RU" sz="2200" dirty="0" err="1"/>
              <a:t>сучасної</a:t>
            </a:r>
            <a:r>
              <a:rPr lang="ru-RU" sz="2200" dirty="0"/>
              <a:t> </a:t>
            </a:r>
            <a:r>
              <a:rPr lang="ru-RU" sz="2200" dirty="0" err="1"/>
              <a:t>музики</a:t>
            </a:r>
            <a:r>
              <a:rPr lang="ru-RU" sz="2200" dirty="0"/>
              <a:t> при </a:t>
            </a:r>
            <a:r>
              <a:rPr lang="ru-RU" sz="2200" dirty="0" err="1"/>
              <a:t>Музичному</a:t>
            </a:r>
            <a:r>
              <a:rPr lang="ru-RU" sz="2200" dirty="0"/>
              <a:t> </a:t>
            </a:r>
            <a:r>
              <a:rPr lang="ru-RU" sz="2200" dirty="0" err="1"/>
              <a:t>товаристві</a:t>
            </a:r>
            <a:r>
              <a:rPr lang="ru-RU" sz="2200" dirty="0"/>
              <a:t> </a:t>
            </a:r>
            <a:r>
              <a:rPr lang="ru-RU" sz="2200" dirty="0" err="1"/>
              <a:t>імені</a:t>
            </a:r>
            <a:r>
              <a:rPr lang="ru-RU" sz="2200" dirty="0"/>
              <a:t> М. Д. Леонтовича. На </a:t>
            </a:r>
            <a:r>
              <a:rPr lang="ru-RU" sz="2200" dirty="0" err="1"/>
              <a:t>засіданнях</a:t>
            </a:r>
            <a:r>
              <a:rPr lang="ru-RU" sz="2200" dirty="0"/>
              <a:t> </a:t>
            </a:r>
            <a:r>
              <a:rPr lang="ru-RU" sz="2200" dirty="0" err="1"/>
              <a:t>асоціації</a:t>
            </a:r>
            <a:r>
              <a:rPr lang="ru-RU" sz="2200" dirty="0"/>
              <a:t> </a:t>
            </a:r>
            <a:r>
              <a:rPr lang="ru-RU" sz="2200" dirty="0" err="1"/>
              <a:t>митці</a:t>
            </a:r>
            <a:r>
              <a:rPr lang="ru-RU" sz="2200" dirty="0"/>
              <a:t> </a:t>
            </a:r>
            <a:r>
              <a:rPr lang="ru-RU" sz="2200" dirty="0" err="1"/>
              <a:t>знайомилися</a:t>
            </a:r>
            <a:r>
              <a:rPr lang="ru-RU" sz="2200" dirty="0"/>
              <a:t> з </a:t>
            </a:r>
            <a:r>
              <a:rPr lang="ru-RU" sz="2200" dirty="0" err="1"/>
              <a:t>музикою</a:t>
            </a:r>
            <a:r>
              <a:rPr lang="ru-RU" sz="2200" dirty="0"/>
              <a:t> </a:t>
            </a:r>
            <a:r>
              <a:rPr lang="en-US" sz="2200" dirty="0"/>
              <a:t>XX </a:t>
            </a:r>
            <a:r>
              <a:rPr lang="ru-RU" sz="2200" dirty="0"/>
              <a:t>ст</a:t>
            </a:r>
            <a:r>
              <a:rPr lang="ru-RU" sz="2200" dirty="0" smtClean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7504" y="1758789"/>
            <a:ext cx="4968552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/>
              <a:t>У той </a:t>
            </a:r>
            <a:r>
              <a:rPr lang="ru-RU" sz="2200" dirty="0" err="1"/>
              <a:t>період</a:t>
            </a:r>
            <a:r>
              <a:rPr lang="ru-RU" sz="2200" dirty="0"/>
              <a:t> композитор </a:t>
            </a:r>
            <a:r>
              <a:rPr lang="ru-RU" sz="2200" dirty="0" err="1"/>
              <a:t>звертався</a:t>
            </a:r>
            <a:r>
              <a:rPr lang="ru-RU" sz="2200" dirty="0"/>
              <a:t> </a:t>
            </a:r>
            <a:r>
              <a:rPr lang="ru-RU" sz="2200" dirty="0" err="1"/>
              <a:t>переважно</a:t>
            </a:r>
            <a:r>
              <a:rPr lang="ru-RU" sz="2200" dirty="0"/>
              <a:t> до </a:t>
            </a:r>
            <a:r>
              <a:rPr lang="ru-RU" sz="2200" dirty="0" err="1"/>
              <a:t>камерних</a:t>
            </a:r>
            <a:r>
              <a:rPr lang="ru-RU" sz="2200" dirty="0"/>
              <a:t> </a:t>
            </a:r>
            <a:r>
              <a:rPr lang="ru-RU" sz="2200" dirty="0" err="1"/>
              <a:t>жанрів</a:t>
            </a:r>
            <a:r>
              <a:rPr lang="ru-RU" sz="2200" dirty="0"/>
              <a:t>. </a:t>
            </a:r>
            <a:r>
              <a:rPr lang="ru-RU" sz="2200" dirty="0" err="1"/>
              <a:t>Він</a:t>
            </a:r>
            <a:r>
              <a:rPr lang="ru-RU" sz="2200" dirty="0"/>
              <a:t> написав </a:t>
            </a:r>
            <a:r>
              <a:rPr lang="ru-RU" sz="2200" dirty="0" err="1"/>
              <a:t>струнний</a:t>
            </a:r>
            <a:r>
              <a:rPr lang="ru-RU" sz="2200" dirty="0"/>
              <a:t> квартет № 2, </a:t>
            </a:r>
            <a:r>
              <a:rPr lang="ru-RU" sz="2200" dirty="0" err="1"/>
              <a:t>Тріо</a:t>
            </a:r>
            <a:r>
              <a:rPr lang="ru-RU" sz="2200" dirty="0"/>
              <a:t> для </a:t>
            </a:r>
            <a:r>
              <a:rPr lang="ru-RU" sz="2200" dirty="0" err="1"/>
              <a:t>фортепіано</a:t>
            </a:r>
            <a:r>
              <a:rPr lang="ru-RU" sz="2200" dirty="0"/>
              <a:t>, скрипки і </a:t>
            </a:r>
            <a:r>
              <a:rPr lang="ru-RU" sz="2200" dirty="0" err="1"/>
              <a:t>віолончелі</a:t>
            </a:r>
            <a:r>
              <a:rPr lang="ru-RU" sz="2200" dirty="0"/>
              <a:t>, </a:t>
            </a:r>
            <a:r>
              <a:rPr lang="ru-RU" sz="2200" dirty="0" err="1"/>
              <a:t>дві</a:t>
            </a:r>
            <a:r>
              <a:rPr lang="ru-RU" sz="2200" dirty="0"/>
              <a:t> </a:t>
            </a:r>
            <a:r>
              <a:rPr lang="ru-RU" sz="2200" dirty="0" err="1"/>
              <a:t>сонати</a:t>
            </a:r>
            <a:r>
              <a:rPr lang="ru-RU" sz="2200" dirty="0"/>
              <a:t> для </a:t>
            </a:r>
            <a:r>
              <a:rPr lang="ru-RU" sz="2200" dirty="0" err="1"/>
              <a:t>фортепіано</a:t>
            </a:r>
            <a:r>
              <a:rPr lang="ru-RU" sz="2200" dirty="0"/>
              <a:t>, цикл </a:t>
            </a:r>
            <a:r>
              <a:rPr lang="ru-RU" sz="2200" dirty="0" err="1"/>
              <a:t>фортепіанних</a:t>
            </a:r>
            <a:r>
              <a:rPr lang="ru-RU" sz="2200" dirty="0"/>
              <a:t> </a:t>
            </a:r>
            <a:r>
              <a:rPr lang="ru-RU" sz="2200" dirty="0" err="1"/>
              <a:t>п'єс</a:t>
            </a:r>
            <a:r>
              <a:rPr lang="ru-RU" sz="2200" dirty="0"/>
              <a:t> «</a:t>
            </a:r>
            <a:r>
              <a:rPr lang="ru-RU" sz="2200" dirty="0" err="1"/>
              <a:t>Відображення</a:t>
            </a:r>
            <a:r>
              <a:rPr lang="ru-RU" sz="2200" dirty="0"/>
              <a:t>» і низку </a:t>
            </a:r>
            <a:r>
              <a:rPr lang="ru-RU" sz="2200" dirty="0" err="1"/>
              <a:t>романсів</a:t>
            </a:r>
            <a:r>
              <a:rPr lang="ru-RU" sz="2200" dirty="0"/>
              <a:t> на </a:t>
            </a:r>
            <a:r>
              <a:rPr lang="ru-RU" sz="2200" dirty="0" err="1"/>
              <a:t>вірші</a:t>
            </a:r>
            <a:r>
              <a:rPr lang="ru-RU" sz="2200" dirty="0"/>
              <a:t> Г. Гейне, К. Бальмонта</a:t>
            </a:r>
            <a:r>
              <a:rPr lang="ru-RU" sz="2200" dirty="0" smtClean="0"/>
              <a:t>.</a:t>
            </a:r>
            <a:r>
              <a:rPr lang="ru-RU" sz="2200" dirty="0"/>
              <a:t> Друга половина 20-х </a:t>
            </a:r>
            <a:r>
              <a:rPr lang="ru-RU" sz="2200" dirty="0" err="1"/>
              <a:t>років</a:t>
            </a:r>
            <a:r>
              <a:rPr lang="ru-RU" sz="2200" dirty="0"/>
              <a:t> була не </a:t>
            </a:r>
            <a:r>
              <a:rPr lang="ru-RU" sz="2200" dirty="0" err="1"/>
              <a:t>менш</a:t>
            </a:r>
            <a:r>
              <a:rPr lang="ru-RU" sz="2200" dirty="0"/>
              <a:t> </a:t>
            </a:r>
            <a:r>
              <a:rPr lang="ru-RU" sz="2200" dirty="0" err="1"/>
              <a:t>інтенсивною</a:t>
            </a:r>
            <a:r>
              <a:rPr lang="ru-RU" sz="2200" dirty="0"/>
              <a:t> у </a:t>
            </a:r>
            <a:r>
              <a:rPr lang="ru-RU" sz="2200" dirty="0" err="1"/>
              <a:t>творчості</a:t>
            </a:r>
            <a:r>
              <a:rPr lang="ru-RU" sz="2200" dirty="0"/>
              <a:t> Б. </a:t>
            </a:r>
            <a:r>
              <a:rPr lang="ru-RU" sz="2200" dirty="0" err="1"/>
              <a:t>Лятошинського</a:t>
            </a:r>
            <a:r>
              <a:rPr lang="ru-RU" sz="2200" dirty="0"/>
              <a:t>. Композитор написав </a:t>
            </a:r>
            <a:r>
              <a:rPr lang="ru-RU" sz="2200" dirty="0" err="1"/>
              <a:t>Струнний</a:t>
            </a:r>
            <a:r>
              <a:rPr lang="ru-RU" sz="2200" dirty="0"/>
              <a:t> квартет, № 3, Сонату для скрипки й </a:t>
            </a:r>
            <a:r>
              <a:rPr lang="ru-RU" sz="2200" dirty="0" err="1"/>
              <a:t>фортепіано</a:t>
            </a:r>
            <a:r>
              <a:rPr lang="ru-RU" sz="2200" dirty="0"/>
              <a:t>, </a:t>
            </a:r>
            <a:r>
              <a:rPr lang="ru-RU" sz="2200" dirty="0" err="1"/>
              <a:t>Баладу</a:t>
            </a:r>
            <a:r>
              <a:rPr lang="ru-RU" sz="2200" dirty="0"/>
              <a:t> для </a:t>
            </a:r>
            <a:r>
              <a:rPr lang="ru-RU" sz="2200" dirty="0" err="1"/>
              <a:t>фортепіано</a:t>
            </a:r>
            <a:endParaRPr lang="ru-RU" sz="2200" dirty="0"/>
          </a:p>
          <a:p>
            <a:endParaRPr lang="ru-RU" dirty="0"/>
          </a:p>
        </p:txBody>
      </p:sp>
      <p:pic>
        <p:nvPicPr>
          <p:cNvPr id="7170" name="Picture 2" descr="C:\Users\Маффшфка\Desktop\1871bd046ade47d3ea11d37dfb38a6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060848"/>
            <a:ext cx="3454865" cy="4055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25009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92697"/>
            <a:ext cx="5328592" cy="54005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>
                <a:effectLst/>
              </a:rPr>
              <a:t>30-ті роки — </a:t>
            </a:r>
            <a:r>
              <a:rPr lang="ru-RU" dirty="0" err="1">
                <a:effectLst/>
              </a:rPr>
              <a:t>важливий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етап</a:t>
            </a:r>
            <a:r>
              <a:rPr lang="ru-RU" dirty="0">
                <a:effectLst/>
              </a:rPr>
              <a:t> у </a:t>
            </a:r>
            <a:r>
              <a:rPr lang="ru-RU" dirty="0" err="1">
                <a:effectLst/>
              </a:rPr>
              <a:t>творчій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біографії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Лятошинського</a:t>
            </a:r>
            <a:r>
              <a:rPr lang="ru-RU" dirty="0">
                <a:effectLst/>
              </a:rPr>
              <a:t>. Композитор </a:t>
            </a:r>
            <a:r>
              <a:rPr lang="ru-RU" dirty="0" err="1">
                <a:effectLst/>
              </a:rPr>
              <a:t>знову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звернувся</a:t>
            </a:r>
            <a:r>
              <a:rPr lang="ru-RU" dirty="0">
                <a:effectLst/>
              </a:rPr>
              <a:t> до великих </a:t>
            </a:r>
            <a:r>
              <a:rPr lang="ru-RU" dirty="0" err="1">
                <a:effectLst/>
              </a:rPr>
              <a:t>оркестрових</a:t>
            </a:r>
            <a:r>
              <a:rPr lang="ru-RU" dirty="0">
                <a:effectLst/>
              </a:rPr>
              <a:t> форм, створив </a:t>
            </a:r>
            <a:r>
              <a:rPr lang="ru-RU" dirty="0" err="1">
                <a:effectLst/>
              </a:rPr>
              <a:t>сюїту</a:t>
            </a:r>
            <a:r>
              <a:rPr lang="ru-RU" dirty="0">
                <a:effectLst/>
              </a:rPr>
              <a:t> з </a:t>
            </a:r>
            <a:r>
              <a:rPr lang="ru-RU" dirty="0" err="1">
                <a:effectLst/>
              </a:rPr>
              <a:t>своєї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музики</a:t>
            </a:r>
            <a:r>
              <a:rPr lang="ru-RU" dirty="0">
                <a:effectLst/>
              </a:rPr>
              <a:t> до </a:t>
            </a:r>
            <a:r>
              <a:rPr lang="ru-RU" dirty="0" err="1">
                <a:effectLst/>
              </a:rPr>
              <a:t>кінофільмів</a:t>
            </a:r>
            <a:r>
              <a:rPr lang="ru-RU" dirty="0">
                <a:effectLst/>
              </a:rPr>
              <a:t> (1931–1932) та </a:t>
            </a:r>
            <a:r>
              <a:rPr lang="ru-RU" dirty="0" err="1">
                <a:effectLst/>
              </a:rPr>
              <a:t>Симфонію</a:t>
            </a:r>
            <a:r>
              <a:rPr lang="ru-RU" dirty="0">
                <a:effectLst/>
              </a:rPr>
              <a:t> № 2 (1936</a:t>
            </a:r>
            <a:r>
              <a:rPr lang="ru-RU" dirty="0">
                <a:effectLst/>
              </a:rPr>
              <a:t>). У </a:t>
            </a:r>
            <a:r>
              <a:rPr lang="ru-RU" dirty="0" err="1">
                <a:effectLst/>
              </a:rPr>
              <a:t>цей</a:t>
            </a:r>
            <a:r>
              <a:rPr lang="ru-RU" dirty="0">
                <a:effectLst/>
              </a:rPr>
              <a:t> час композитор писав </a:t>
            </a:r>
            <a:r>
              <a:rPr lang="ru-RU" dirty="0" err="1">
                <a:effectLst/>
              </a:rPr>
              <a:t>також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романси</a:t>
            </a:r>
            <a:r>
              <a:rPr lang="ru-RU" dirty="0">
                <a:effectLst/>
              </a:rPr>
              <a:t> на </a:t>
            </a:r>
            <a:r>
              <a:rPr lang="ru-RU" dirty="0" err="1">
                <a:effectLst/>
              </a:rPr>
              <a:t>вірші</a:t>
            </a:r>
            <a:r>
              <a:rPr lang="ru-RU" dirty="0">
                <a:effectLst/>
              </a:rPr>
              <a:t> О. </a:t>
            </a:r>
            <a:r>
              <a:rPr lang="ru-RU" dirty="0" err="1">
                <a:effectLst/>
              </a:rPr>
              <a:t>Пушкіна</a:t>
            </a:r>
            <a:r>
              <a:rPr lang="ru-RU" dirty="0">
                <a:effectLst/>
              </a:rPr>
              <a:t>, І. Франка, Л. </a:t>
            </a:r>
            <a:r>
              <a:rPr lang="ru-RU" dirty="0" err="1">
                <a:effectLst/>
              </a:rPr>
              <a:t>Первомайського</a:t>
            </a:r>
            <a:r>
              <a:rPr lang="ru-RU" dirty="0">
                <a:effectLst/>
              </a:rPr>
              <a:t>, </a:t>
            </a:r>
            <a:r>
              <a:rPr lang="ru-RU" dirty="0" err="1">
                <a:effectLst/>
              </a:rPr>
              <a:t>зробив</a:t>
            </a:r>
            <a:r>
              <a:rPr lang="ru-RU" dirty="0">
                <a:effectLst/>
              </a:rPr>
              <a:t> десять </a:t>
            </a:r>
            <a:r>
              <a:rPr lang="ru-RU" dirty="0" err="1">
                <a:effectLst/>
              </a:rPr>
              <a:t>обробок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українських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народних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пісень</a:t>
            </a:r>
            <a:r>
              <a:rPr lang="ru-RU" dirty="0">
                <a:effectLst/>
              </a:rPr>
              <a:t> для голосу з </a:t>
            </a:r>
            <a:r>
              <a:rPr lang="ru-RU" dirty="0" err="1">
                <a:effectLst/>
              </a:rPr>
              <a:t>фортепіано</a:t>
            </a:r>
            <a:r>
              <a:rPr lang="ru-RU" dirty="0">
                <a:effectLst/>
              </a:rPr>
              <a:t>, створив </a:t>
            </a:r>
            <a:r>
              <a:rPr lang="ru-RU" dirty="0" err="1">
                <a:effectLst/>
              </a:rPr>
              <a:t>дві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кантати</a:t>
            </a:r>
            <a:r>
              <a:rPr lang="ru-RU" dirty="0">
                <a:effectLst/>
              </a:rPr>
              <a:t> («</a:t>
            </a:r>
            <a:r>
              <a:rPr lang="ru-RU" dirty="0" err="1">
                <a:effectLst/>
              </a:rPr>
              <a:t>Урочиста</a:t>
            </a:r>
            <a:r>
              <a:rPr lang="ru-RU" dirty="0">
                <a:effectLst/>
              </a:rPr>
              <a:t> кантата» і «</a:t>
            </a:r>
            <a:r>
              <a:rPr lang="ru-RU" dirty="0" err="1">
                <a:effectLst/>
              </a:rPr>
              <a:t>Заповіт</a:t>
            </a:r>
            <a:r>
              <a:rPr lang="ru-RU" dirty="0">
                <a:effectLst/>
              </a:rPr>
              <a:t>») і оперу «Щорс</a:t>
            </a:r>
            <a:r>
              <a:rPr lang="ru-RU" dirty="0" smtClean="0">
                <a:effectLst/>
              </a:rPr>
              <a:t>».</a:t>
            </a:r>
            <a:endParaRPr lang="ru-RU" dirty="0"/>
          </a:p>
        </p:txBody>
      </p:sp>
      <p:pic>
        <p:nvPicPr>
          <p:cNvPr id="8194" name="Picture 2" descr="C:\Users\Маффшфка\Desktop\Ljatosynskyj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2028" y="1268760"/>
            <a:ext cx="3007096" cy="451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98261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Порядок</Template>
  <TotalTime>65</TotalTime>
  <Words>413</Words>
  <Application>Microsoft Office PowerPoint</Application>
  <PresentationFormat>Экран (4:3)</PresentationFormat>
  <Paragraphs>37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Kilter</vt:lpstr>
      <vt:lpstr>Борис Миколайович Лятошинський (1895-1968рр.)</vt:lpstr>
      <vt:lpstr>Дитинство: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 =)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Борис Миколайович Лятошинський (1895-1968рр.)</dc:title>
  <dc:creator>Маффшфка</dc:creator>
  <cp:lastModifiedBy>Маффшфка</cp:lastModifiedBy>
  <cp:revision>8</cp:revision>
  <dcterms:created xsi:type="dcterms:W3CDTF">2014-05-15T17:10:27Z</dcterms:created>
  <dcterms:modified xsi:type="dcterms:W3CDTF">2014-05-15T18:26:29Z</dcterms:modified>
</cp:coreProperties>
</file>