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7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1035551"/>
            <a:ext cx="4536504" cy="5403283"/>
          </a:xfrm>
        </p:spPr>
        <p:txBody>
          <a:bodyPr/>
          <a:lstStyle/>
          <a:p>
            <a:r>
              <a:rPr lang="uk-UA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М.В.Лисенко </a:t>
            </a:r>
            <a:r>
              <a:rPr lang="uk-UA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-ціла</a:t>
            </a:r>
            <a:r>
              <a:rPr lang="uk-UA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епоха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40049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5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Полина\Desktop\tumblr_lsrlz8sQJS1qf0v3t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72109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44824"/>
            <a:ext cx="8856984" cy="2952328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Землеробські пісні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4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Музичні заклади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Полина\Desktop\800px-Paris_Theatre_du_Conservat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9700"/>
            <a:ext cx="6391275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81" y="476672"/>
            <a:ext cx="9117319" cy="1152128"/>
          </a:xfrm>
        </p:spPr>
        <p:txBody>
          <a:bodyPr/>
          <a:lstStyle/>
          <a:p>
            <a:r>
              <a:rPr lang="uk-UA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Повсякденне життя населення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олина\Desktop\tumblr_lwqlx9h8V31qdmlfso1_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0311"/>
            <a:ext cx="4483150" cy="18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ина\Desktop\tumblr_lwqlx9h8V31qdmlfso8_r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77" y="2144667"/>
            <a:ext cx="4447223" cy="18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ина\Desktop\tumblr_lwqlx9h8V31qdmlfso9_r1_2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1" y="4169926"/>
            <a:ext cx="44533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ина\Desktop\tumblr_lwqlx9h8V31qdmlfso10_r1_25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80" y="4187495"/>
            <a:ext cx="4411520" cy="185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05425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Музичні інструменти: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1741"/>
            <a:ext cx="308914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62" y="3573016"/>
            <a:ext cx="4097525" cy="324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62" y="1142406"/>
            <a:ext cx="43018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21" y="1988840"/>
            <a:ext cx="2140572" cy="482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Самодіяльні колективи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8" y="1850551"/>
            <a:ext cx="863421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9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Хоровий спів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18735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1052"/>
            <a:ext cx="4476463" cy="597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7273" y="1412776"/>
            <a:ext cx="4966727" cy="496855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 Гулак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Артемовський-створює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першу українську оперу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0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56263" cy="1054250"/>
          </a:xfrm>
        </p:spPr>
        <p:txBody>
          <a:bodyPr/>
          <a:lstStyle/>
          <a:p>
            <a:r>
              <a:rPr lang="uk-UA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Музична картина народного життя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50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</TotalTime>
  <Words>37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Українська музика XIX століття</vt:lpstr>
      <vt:lpstr>Землеробські пісні</vt:lpstr>
      <vt:lpstr>Музичні заклади</vt:lpstr>
      <vt:lpstr>Повсякденне життя населення</vt:lpstr>
      <vt:lpstr>Музичні інструменти:</vt:lpstr>
      <vt:lpstr>Самодіяльні колективи</vt:lpstr>
      <vt:lpstr>Хоровий спів</vt:lpstr>
      <vt:lpstr>С.С. Гулак Артемовський-створює першу українську оперу</vt:lpstr>
      <vt:lpstr>Музична картина народного життя</vt:lpstr>
      <vt:lpstr>М.В.Лисенко -ціла епоха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музика XIX століття</dc:title>
  <dc:creator>Полина</dc:creator>
  <cp:lastModifiedBy>Полина</cp:lastModifiedBy>
  <cp:revision>8</cp:revision>
  <dcterms:created xsi:type="dcterms:W3CDTF">2012-03-03T11:51:29Z</dcterms:created>
  <dcterms:modified xsi:type="dcterms:W3CDTF">2012-03-03T13:13:34Z</dcterms:modified>
</cp:coreProperties>
</file>