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58" r:id="rId12"/>
    <p:sldId id="267" r:id="rId13"/>
    <p:sldId id="268" r:id="rId14"/>
    <p:sldId id="269" r:id="rId15"/>
    <p:sldId id="270" r:id="rId16"/>
    <p:sldId id="262" r:id="rId17"/>
    <p:sldId id="264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520" autoAdjust="0"/>
  </p:normalViewPr>
  <p:slideViewPr>
    <p:cSldViewPr>
      <p:cViewPr varScale="1">
        <p:scale>
          <a:sx n="53" d="100"/>
          <a:sy n="53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D3AE-093E-4DC9-A6A5-32AC1A6B4B3F}" type="datetimeFigureOut">
              <a:rPr lang="uk-UA" smtClean="0"/>
              <a:pPr/>
              <a:t>10.05.2013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E586-D5A8-4B39-9CE5-3ECCAC59872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5E586-D5A8-4B39-9CE5-3ECCAC59872D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C55204-23F7-4BF7-917B-D9B627899425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6AD87D-DBA1-4F22-B703-6F70CDC2A1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F7DD9-50B9-4299-8C52-CBD1A07436C1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CEA84-2B82-45E8-B762-6993661E39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311392D2-B647-468C-90C1-826B0A71F919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C17A1BB-B7E7-4985-B678-AA16566CEF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128E3-9861-409D-AD67-FA1F4AB05A38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18822E-42EB-4A23-8325-35CFACC00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07449-F6BF-41A4-9933-0E4033840C42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66FA7F-53CF-414D-8BFD-DA64DE85E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145EB73E-A150-4E69-9C47-A1B346CEDBDF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FEA0ED1-946A-453B-85ED-B70D92C2C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057B0408-8970-435F-879A-68845EE4D3E2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E8B9FC9-B4D2-4C70-94FA-B5C2F6C37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9F816-F750-435B-90A3-10DAF8D1866C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25B733-752C-406D-8803-0208093D5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3EB91-DEFC-4528-9E6D-EA083876DBD9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B95AF8-05F4-439B-BF58-255C24417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4891B-2F14-4146-B812-78A5FA02A220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E33719-4BE6-460F-B14C-C18E0DEE9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F54BE2CB-01EA-42F4-AF24-FDF3A4AC3FC0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6F06982-941F-40DD-925E-9DC291BBE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382A9D-423C-4EEB-82E6-0CDC3564A784}" type="datetimeFigureOut">
              <a:rPr lang="ru-RU" smtClean="0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2C4769-AF2E-424D-9C8E-C1CCEB043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8;&#1090;&#1091;&#1088;\Documents\&#1055;&#1088;&#1077;&#1079;&#1077;&#1085;&#1090;&#1072;&#1094;&#1110;&#1111;\&#1044;&#1077;&#1088;&#1078;&#1072;&#1074;&#1085;&#1110;%20&#1089;&#1080;&#1084;&#1074;&#1086;&#1083;&#1080;\&#1043;&#1110;&#1084;&#1085;%20&#1059;&#1082;&#1088;&#1072;&#1111;&#1085;&#1080;%20-%20&#1065;&#1077;%20&#1085;&#1077;%20&#1074;&#1084;&#1077;&#1088;&#1083;&#1072;%20&#1059;&#1082;&#1088;&#1072;&#1111;&#1085;&#1072;.mp3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1023" y="1844824"/>
            <a:ext cx="7601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Українська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символіка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93296"/>
            <a:ext cx="990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Підготував </a:t>
            </a:r>
            <a:r>
              <a:rPr lang="uk-UA" sz="3200" dirty="0" smtClean="0">
                <a:solidFill>
                  <a:srgbClr val="00B0F0"/>
                </a:solidFill>
              </a:rPr>
              <a:t>                  Ломако Артур</a:t>
            </a:r>
            <a:endParaRPr lang="uk-UA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900" dirty="0" smtClean="0">
                <a:solidFill>
                  <a:srgbClr val="00B0F0"/>
                </a:solidFill>
              </a:rPr>
              <a:t>Народні символи</a:t>
            </a:r>
            <a:endParaRPr lang="uk-UA" sz="59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dirty="0" smtClean="0"/>
              <a:t>Калина</a:t>
            </a:r>
            <a:r>
              <a:rPr lang="uk-UA" sz="6000" dirty="0" smtClean="0"/>
              <a:t> </a:t>
            </a:r>
            <a:endParaRPr lang="ru-RU" sz="6000" dirty="0"/>
          </a:p>
        </p:txBody>
      </p:sp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153719" cy="5292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Ой у </a:t>
            </a:r>
            <a:r>
              <a:rPr lang="ru-RU" dirty="0" err="1" smtClean="0">
                <a:solidFill>
                  <a:srgbClr val="FFFF00"/>
                </a:solidFill>
              </a:rPr>
              <a:t>лузі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червона</a:t>
            </a:r>
            <a:r>
              <a:rPr lang="ru-RU" dirty="0" smtClean="0">
                <a:solidFill>
                  <a:srgbClr val="FFFF00"/>
                </a:solidFill>
              </a:rPr>
              <a:t> калина </a:t>
            </a:r>
            <a:r>
              <a:rPr lang="ru-RU" dirty="0" err="1" smtClean="0">
                <a:solidFill>
                  <a:srgbClr val="FFFF00"/>
                </a:solidFill>
              </a:rPr>
              <a:t>похилилася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uk-UA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Чогось</a:t>
            </a:r>
            <a:r>
              <a:rPr lang="ru-RU" dirty="0" smtClean="0">
                <a:solidFill>
                  <a:srgbClr val="FFFF00"/>
                </a:solidFill>
              </a:rPr>
              <a:t> наша славна </a:t>
            </a:r>
            <a:r>
              <a:rPr lang="ru-RU" dirty="0" err="1" smtClean="0">
                <a:solidFill>
                  <a:srgbClr val="FFFF00"/>
                </a:solidFill>
              </a:rPr>
              <a:t>Україна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зажурилася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uk-UA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 ми тую </a:t>
            </a:r>
            <a:r>
              <a:rPr lang="ru-RU" dirty="0" err="1" smtClean="0">
                <a:solidFill>
                  <a:srgbClr val="FFFF00"/>
                </a:solidFill>
              </a:rPr>
              <a:t>червону</a:t>
            </a:r>
            <a:r>
              <a:rPr lang="ru-RU" dirty="0" smtClean="0">
                <a:solidFill>
                  <a:srgbClr val="FFFF00"/>
                </a:solidFill>
              </a:rPr>
              <a:t> калину </a:t>
            </a:r>
            <a:r>
              <a:rPr lang="ru-RU" dirty="0" err="1" smtClean="0">
                <a:solidFill>
                  <a:srgbClr val="FFFF00"/>
                </a:solidFill>
              </a:rPr>
              <a:t>підіймемо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uk-UA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 ми нашу </a:t>
            </a:r>
            <a:r>
              <a:rPr lang="ru-RU" dirty="0" err="1" smtClean="0">
                <a:solidFill>
                  <a:srgbClr val="FFFF00"/>
                </a:solidFill>
              </a:rPr>
              <a:t>славну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розвеселимо</a:t>
            </a:r>
            <a:r>
              <a:rPr lang="ru-RU" dirty="0" smtClean="0">
                <a:solidFill>
                  <a:srgbClr val="FFFF00"/>
                </a:solidFill>
              </a:rPr>
              <a:t>!</a:t>
            </a:r>
          </a:p>
          <a:p>
            <a:pPr algn="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Народна </a:t>
            </a:r>
            <a:r>
              <a:rPr lang="ru-RU" b="1" dirty="0" err="1" smtClean="0">
                <a:solidFill>
                  <a:srgbClr val="FFFF00"/>
                </a:solidFill>
              </a:rPr>
              <a:t>творчість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5004048" cy="529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900" dirty="0" smtClean="0"/>
              <a:t>Вінок</a:t>
            </a:r>
            <a:endParaRPr lang="uk-UA" sz="5900" dirty="0"/>
          </a:p>
        </p:txBody>
      </p:sp>
      <p:pic>
        <p:nvPicPr>
          <p:cNvPr id="5" name="Содержимое 4" descr="thumb_400_12344365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276872"/>
            <a:ext cx="3810000" cy="3810000"/>
          </a:xfrm>
        </p:spPr>
      </p:pic>
      <p:sp>
        <p:nvSpPr>
          <p:cNvPr id="6" name="TextBox 5"/>
          <p:cNvSpPr txBox="1"/>
          <p:nvPr/>
        </p:nvSpPr>
        <p:spPr>
          <a:xfrm>
            <a:off x="0" y="1556792"/>
            <a:ext cx="5436096" cy="529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Стоїть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верба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кінець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села. 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Під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вербою а три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дівчини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. 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Перша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стоїть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в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оксамиті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. 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Друга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стоїть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в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щирім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злоті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. 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Третя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стоїть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у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віночку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. 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В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оксамиті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— то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піч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палити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. 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В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щирім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злоті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— ложки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мити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. 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А в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віночку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 — та до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таночку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.</a:t>
            </a:r>
          </a:p>
          <a:p>
            <a:endParaRPr lang="ru-RU" sz="3200" dirty="0" smtClean="0">
              <a:solidFill>
                <a:srgbClr val="FFFF00"/>
              </a:solidFill>
              <a:latin typeface="+mn-lt"/>
            </a:endParaRP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Народна </a:t>
            </a:r>
            <a:r>
              <a:rPr lang="ru-RU" sz="3200" b="1" dirty="0" err="1" smtClean="0">
                <a:solidFill>
                  <a:srgbClr val="FFFF00"/>
                </a:solidFill>
                <a:latin typeface="+mn-lt"/>
              </a:rPr>
              <a:t>творчість</a:t>
            </a:r>
            <a:endParaRPr lang="uk-UA" sz="32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900" dirty="0" smtClean="0"/>
              <a:t>Рушник</a:t>
            </a:r>
            <a:endParaRPr lang="uk-UA" sz="5900" dirty="0"/>
          </a:p>
        </p:txBody>
      </p:sp>
      <p:pic>
        <p:nvPicPr>
          <p:cNvPr id="6" name="Содержимое 5" descr="RUSH0160_ya-ukraine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790735" y="1556792"/>
            <a:ext cx="5353265" cy="5301208"/>
          </a:xfrm>
        </p:spPr>
      </p:pic>
      <p:sp>
        <p:nvSpPr>
          <p:cNvPr id="8" name="TextBox 7"/>
          <p:cNvSpPr txBox="1"/>
          <p:nvPr/>
        </p:nvSpPr>
        <p:spPr>
          <a:xfrm>
            <a:off x="0" y="1556792"/>
            <a:ext cx="3995936" cy="53012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400" dirty="0" err="1">
                <a:solidFill>
                  <a:srgbClr val="FFFF00"/>
                </a:solidFill>
                <a:latin typeface="+mn-lt"/>
              </a:rPr>
              <a:t>Рідна</a:t>
            </a:r>
            <a:r>
              <a:rPr lang="ru-RU" sz="3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400" dirty="0" err="1">
                <a:solidFill>
                  <a:srgbClr val="FFFF00"/>
                </a:solidFill>
                <a:latin typeface="+mn-lt"/>
              </a:rPr>
              <a:t>мати</a:t>
            </a:r>
            <a:r>
              <a:rPr lang="ru-RU" sz="3400" dirty="0">
                <a:solidFill>
                  <a:srgbClr val="FFFF00"/>
                </a:solidFill>
                <a:latin typeface="+mn-lt"/>
              </a:rPr>
              <a:t> моя, </a:t>
            </a:r>
            <a:r>
              <a:rPr lang="ru-RU" sz="3400" dirty="0" err="1">
                <a:solidFill>
                  <a:srgbClr val="FFFF00"/>
                </a:solidFill>
                <a:latin typeface="+mn-lt"/>
              </a:rPr>
              <a:t>ти</a:t>
            </a:r>
            <a:r>
              <a:rPr lang="ru-RU" sz="3400" dirty="0">
                <a:solidFill>
                  <a:srgbClr val="FFFF00"/>
                </a:solidFill>
                <a:latin typeface="+mn-lt"/>
              </a:rPr>
              <a:t> ночей не доспала</a:t>
            </a:r>
            <a:r>
              <a:rPr lang="ru-RU" sz="3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400" dirty="0" smtClean="0">
                <a:solidFill>
                  <a:srgbClr val="FFFF00"/>
                </a:solidFill>
                <a:latin typeface="+mn-lt"/>
              </a:rPr>
            </a:br>
            <a:r>
              <a:rPr lang="ru-RU" sz="3400" dirty="0">
                <a:solidFill>
                  <a:srgbClr val="FFFF00"/>
                </a:solidFill>
                <a:latin typeface="+mn-lt"/>
              </a:rPr>
              <a:t>I водила мене у поля край села,</a:t>
            </a:r>
            <a:r>
              <a:rPr lang="ru-RU" sz="3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400" dirty="0" smtClean="0">
                <a:solidFill>
                  <a:srgbClr val="FFFF00"/>
                </a:solidFill>
                <a:latin typeface="+mn-lt"/>
              </a:rPr>
            </a:br>
            <a:r>
              <a:rPr lang="ru-RU" sz="3400" dirty="0">
                <a:solidFill>
                  <a:srgbClr val="FFFF00"/>
                </a:solidFill>
                <a:latin typeface="+mn-lt"/>
              </a:rPr>
              <a:t>І в дорогу </a:t>
            </a:r>
            <a:r>
              <a:rPr lang="ru-RU" sz="3400" dirty="0" err="1">
                <a:solidFill>
                  <a:srgbClr val="FFFF00"/>
                </a:solidFill>
                <a:latin typeface="+mn-lt"/>
              </a:rPr>
              <a:t>далеку</a:t>
            </a:r>
            <a:r>
              <a:rPr lang="ru-RU" sz="3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400" dirty="0" err="1">
                <a:solidFill>
                  <a:srgbClr val="FFFF00"/>
                </a:solidFill>
                <a:latin typeface="+mn-lt"/>
              </a:rPr>
              <a:t>ти</a:t>
            </a:r>
            <a:r>
              <a:rPr lang="ru-RU" sz="3400" dirty="0">
                <a:solidFill>
                  <a:srgbClr val="FFFF00"/>
                </a:solidFill>
                <a:latin typeface="+mn-lt"/>
              </a:rPr>
              <a:t> мене на </a:t>
            </a:r>
            <a:r>
              <a:rPr lang="ru-RU" sz="3400" dirty="0" err="1">
                <a:solidFill>
                  <a:srgbClr val="FFFF00"/>
                </a:solidFill>
                <a:latin typeface="+mn-lt"/>
              </a:rPr>
              <a:t>зорі</a:t>
            </a:r>
            <a:r>
              <a:rPr lang="ru-RU" sz="3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400" dirty="0" err="1">
                <a:solidFill>
                  <a:srgbClr val="FFFF00"/>
                </a:solidFill>
                <a:latin typeface="+mn-lt"/>
              </a:rPr>
              <a:t>проводжала</a:t>
            </a:r>
            <a:r>
              <a:rPr lang="ru-RU" sz="3400" dirty="0">
                <a:solidFill>
                  <a:srgbClr val="FFFF00"/>
                </a:solidFill>
                <a:latin typeface="+mn-lt"/>
              </a:rPr>
              <a:t>,</a:t>
            </a:r>
            <a:r>
              <a:rPr lang="ru-RU" sz="3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400" dirty="0" smtClean="0">
                <a:solidFill>
                  <a:srgbClr val="FFFF00"/>
                </a:solidFill>
                <a:latin typeface="+mn-lt"/>
              </a:rPr>
            </a:br>
            <a:r>
              <a:rPr lang="ru-RU" sz="3400" dirty="0">
                <a:solidFill>
                  <a:srgbClr val="FFFF00"/>
                </a:solidFill>
                <a:latin typeface="+mn-lt"/>
              </a:rPr>
              <a:t>І рушник </a:t>
            </a:r>
            <a:r>
              <a:rPr lang="ru-RU" sz="3400" dirty="0" err="1">
                <a:solidFill>
                  <a:srgbClr val="FFFF00"/>
                </a:solidFill>
                <a:latin typeface="+mn-lt"/>
              </a:rPr>
              <a:t>вишиваний</a:t>
            </a:r>
            <a:r>
              <a:rPr lang="ru-RU" sz="3400" dirty="0">
                <a:solidFill>
                  <a:srgbClr val="FFFF00"/>
                </a:solidFill>
                <a:latin typeface="+mn-lt"/>
              </a:rPr>
              <a:t> на </a:t>
            </a:r>
            <a:r>
              <a:rPr lang="ru-RU" sz="3400" dirty="0" err="1">
                <a:solidFill>
                  <a:srgbClr val="FFFF00"/>
                </a:solidFill>
                <a:latin typeface="+mn-lt"/>
              </a:rPr>
              <a:t>щастя</a:t>
            </a:r>
            <a:r>
              <a:rPr lang="ru-RU" sz="340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400" smtClean="0">
                <a:solidFill>
                  <a:srgbClr val="FFFF00"/>
                </a:solidFill>
                <a:latin typeface="+mn-lt"/>
              </a:rPr>
              <a:t>дала…</a:t>
            </a:r>
            <a:endParaRPr lang="ru-RU" sz="3400" dirty="0" smtClean="0">
              <a:solidFill>
                <a:srgbClr val="FFFF00"/>
              </a:solidFill>
              <a:latin typeface="+mn-lt"/>
            </a:endParaRPr>
          </a:p>
          <a:p>
            <a:pPr algn="r"/>
            <a:r>
              <a:rPr lang="ru-RU" sz="3400" b="1" dirty="0" smtClean="0">
                <a:solidFill>
                  <a:srgbClr val="FFFF00"/>
                </a:solidFill>
                <a:latin typeface="+mn-lt"/>
              </a:rPr>
              <a:t>А. </a:t>
            </a:r>
            <a:r>
              <a:rPr lang="ru-RU" sz="3400" b="1" dirty="0" err="1" smtClean="0">
                <a:solidFill>
                  <a:srgbClr val="FFFF00"/>
                </a:solidFill>
                <a:latin typeface="+mn-lt"/>
              </a:rPr>
              <a:t>Малишко</a:t>
            </a:r>
            <a:endParaRPr lang="uk-UA" sz="34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900" dirty="0" smtClean="0"/>
              <a:t>Писанка</a:t>
            </a:r>
            <a:endParaRPr lang="uk-UA" sz="59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6516216" cy="53012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Виводить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мама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дивним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писачком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500" dirty="0" smtClean="0">
                <a:solidFill>
                  <a:srgbClr val="FFFF00"/>
                </a:solidFill>
                <a:latin typeface="+mn-lt"/>
              </a:rPr>
            </a:b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по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білому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яйці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воскові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взори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.</a:t>
            </a:r>
            <a:br>
              <a:rPr lang="ru-RU" sz="2500" dirty="0" smtClean="0">
                <a:solidFill>
                  <a:srgbClr val="FFFF00"/>
                </a:solidFill>
                <a:latin typeface="+mn-lt"/>
              </a:rPr>
            </a:b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Мандрує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писанка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по  мисочках</a:t>
            </a:r>
            <a:br>
              <a:rPr lang="ru-RU" sz="2500" dirty="0" smtClean="0">
                <a:solidFill>
                  <a:srgbClr val="FFFF00"/>
                </a:solidFill>
                <a:latin typeface="+mn-lt"/>
              </a:rPr>
            </a:b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із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цибулиним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золотим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узваром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,</a:t>
            </a:r>
            <a:br>
              <a:rPr lang="ru-RU" sz="2500" dirty="0" smtClean="0">
                <a:solidFill>
                  <a:srgbClr val="FFFF00"/>
                </a:solidFill>
                <a:latin typeface="+mn-lt"/>
              </a:rPr>
            </a:b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з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настоями  на  травах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і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корі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,</a:t>
            </a:r>
            <a:br>
              <a:rPr lang="ru-RU" sz="2500" dirty="0" smtClean="0">
                <a:solidFill>
                  <a:srgbClr val="FFFF00"/>
                </a:solidFill>
                <a:latin typeface="+mn-lt"/>
              </a:rPr>
            </a:b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на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веснянім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і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на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осіннім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зіллі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- 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і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писанка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оранжево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горить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500" dirty="0" smtClean="0">
                <a:solidFill>
                  <a:srgbClr val="FFFF00"/>
                </a:solidFill>
                <a:latin typeface="+mn-lt"/>
              </a:rPr>
            </a:b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у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філіграннім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сплеті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  </a:t>
            </a:r>
            <a:r>
              <a:rPr lang="ru-RU" sz="2500" dirty="0" err="1" smtClean="0">
                <a:solidFill>
                  <a:srgbClr val="FFFF00"/>
                </a:solidFill>
                <a:latin typeface="+mn-lt"/>
              </a:rPr>
              <a:t>ліній</a:t>
            </a:r>
            <a:r>
              <a:rPr lang="ru-RU" sz="2500" dirty="0" smtClean="0">
                <a:solidFill>
                  <a:srgbClr val="FFFF00"/>
                </a:solidFill>
                <a:latin typeface="+mn-lt"/>
              </a:rPr>
              <a:t>…</a:t>
            </a:r>
          </a:p>
          <a:p>
            <a:pPr algn="r">
              <a:lnSpc>
                <a:spcPct val="150000"/>
              </a:lnSpc>
            </a:pPr>
            <a:r>
              <a:rPr lang="ru-RU" sz="2500" b="1" dirty="0" smtClean="0">
                <a:solidFill>
                  <a:srgbClr val="FFFF00"/>
                </a:solidFill>
                <a:latin typeface="+mn-lt"/>
              </a:rPr>
              <a:t>І. </a:t>
            </a:r>
            <a:r>
              <a:rPr lang="ru-RU" sz="2500" b="1" dirty="0" err="1" smtClean="0">
                <a:solidFill>
                  <a:srgbClr val="FFFF00"/>
                </a:solidFill>
                <a:latin typeface="+mn-lt"/>
              </a:rPr>
              <a:t>Калинець</a:t>
            </a:r>
            <a:endParaRPr lang="uk-UA" sz="25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Содержимое 3" descr="Pysanka-spivack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556792"/>
            <a:ext cx="2627784" cy="530120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900" dirty="0" smtClean="0"/>
              <a:t>Вишиванка</a:t>
            </a:r>
            <a:endParaRPr lang="uk-UA" sz="5900" dirty="0"/>
          </a:p>
        </p:txBody>
      </p:sp>
      <p:pic>
        <p:nvPicPr>
          <p:cNvPr id="4" name="Содержимое 3" descr="425_koloryt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435223" cy="5309992"/>
          </a:xfrm>
        </p:spPr>
      </p:pic>
      <p:pic>
        <p:nvPicPr>
          <p:cNvPr id="5" name="Рисунок 4" descr="Вишива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723726" cy="530999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900" dirty="0" smtClean="0"/>
              <a:t>Лелека </a:t>
            </a:r>
            <a:endParaRPr lang="ru-RU" sz="5900" dirty="0"/>
          </a:p>
        </p:txBody>
      </p:sp>
      <p:sp>
        <p:nvSpPr>
          <p:cNvPr id="12290" name="Содержимое 1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5148064" cy="53012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Летіла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лелека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Летіла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здалека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Та </a:t>
            </a:r>
            <a:r>
              <a:rPr lang="ru-RU" dirty="0" err="1" smtClean="0">
                <a:solidFill>
                  <a:srgbClr val="FFFF00"/>
                </a:solidFill>
              </a:rPr>
              <a:t>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сіла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хаті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Зірки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рахувати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Не </a:t>
            </a:r>
            <a:r>
              <a:rPr lang="ru-RU" dirty="0" err="1" smtClean="0">
                <a:solidFill>
                  <a:srgbClr val="FFFF00"/>
                </a:solidFill>
              </a:rPr>
              <a:t>їла</a:t>
            </a:r>
            <a:r>
              <a:rPr lang="ru-RU" dirty="0" smtClean="0">
                <a:solidFill>
                  <a:srgbClr val="FFFF00"/>
                </a:solidFill>
              </a:rPr>
              <a:t>, не спала,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Всю </a:t>
            </a:r>
            <a:r>
              <a:rPr lang="ru-RU" dirty="0" err="1" smtClean="0">
                <a:solidFill>
                  <a:srgbClr val="FFFF00"/>
                </a:solidFill>
              </a:rPr>
              <a:t>ніч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рахувала</a:t>
            </a:r>
            <a:r>
              <a:rPr lang="ru-RU" dirty="0" smtClean="0">
                <a:solidFill>
                  <a:srgbClr val="FFFF00"/>
                </a:solidFill>
              </a:rPr>
              <a:t>,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 </a:t>
            </a:r>
            <a:r>
              <a:rPr lang="ru-RU" dirty="0" err="1" smtClean="0">
                <a:solidFill>
                  <a:srgbClr val="FFFF00"/>
                </a:solidFill>
              </a:rPr>
              <a:t>вдосвіта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збилась</a:t>
            </a:r>
            <a:r>
              <a:rPr lang="ru-RU" dirty="0" smtClean="0">
                <a:solidFill>
                  <a:srgbClr val="FFFF00"/>
                </a:solidFill>
              </a:rPr>
              <a:t>,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Зоря </a:t>
            </a:r>
            <a:r>
              <a:rPr lang="ru-RU" dirty="0" err="1" smtClean="0">
                <a:solidFill>
                  <a:srgbClr val="FFFF00"/>
                </a:solidFill>
              </a:rPr>
              <a:t>покотилась</a:t>
            </a:r>
            <a:r>
              <a:rPr lang="ru-RU" dirty="0" smtClean="0">
                <a:solidFill>
                  <a:srgbClr val="FFFF00"/>
                </a:solidFill>
              </a:rPr>
              <a:t>,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Упала </a:t>
            </a:r>
            <a:r>
              <a:rPr lang="ru-RU" dirty="0" err="1" smtClean="0">
                <a:solidFill>
                  <a:srgbClr val="FFFF00"/>
                </a:solidFill>
              </a:rPr>
              <a:t>додолу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На </a:t>
            </a:r>
            <a:r>
              <a:rPr lang="ru-RU" dirty="0" err="1" smtClean="0">
                <a:solidFill>
                  <a:srgbClr val="FFFF00"/>
                </a:solidFill>
              </a:rPr>
              <a:t>піжмурці</a:t>
            </a:r>
            <a:r>
              <a:rPr lang="ru-RU" dirty="0" smtClean="0">
                <a:solidFill>
                  <a:srgbClr val="FFFF00"/>
                </a:solidFill>
              </a:rPr>
              <a:t> в колу.</a:t>
            </a:r>
          </a:p>
          <a:p>
            <a:pPr algn="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Народна </a:t>
            </a:r>
            <a:r>
              <a:rPr lang="ru-RU" b="1" dirty="0" err="1" smtClean="0">
                <a:solidFill>
                  <a:srgbClr val="FFFF00"/>
                </a:solidFill>
              </a:rPr>
              <a:t>творчість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598" y="1556792"/>
            <a:ext cx="4036903" cy="531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dirty="0" smtClean="0"/>
              <a:t>Соловей  </a:t>
            </a:r>
            <a:endParaRPr lang="ru-RU" sz="6600" dirty="0"/>
          </a:p>
        </p:txBody>
      </p:sp>
      <p:sp>
        <p:nvSpPr>
          <p:cNvPr id="14338" name="Содержимое 1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5364088" cy="53012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Не  щебечи,  соловейку,  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Під</a:t>
            </a:r>
            <a:r>
              <a:rPr lang="ru-RU" dirty="0" smtClean="0">
                <a:solidFill>
                  <a:srgbClr val="FFFF00"/>
                </a:solidFill>
              </a:rPr>
              <a:t>  </a:t>
            </a:r>
            <a:r>
              <a:rPr lang="ru-RU" dirty="0" err="1" smtClean="0">
                <a:solidFill>
                  <a:srgbClr val="FFFF00"/>
                </a:solidFill>
              </a:rPr>
              <a:t>вікном</a:t>
            </a:r>
            <a:r>
              <a:rPr lang="ru-RU" dirty="0" smtClean="0">
                <a:solidFill>
                  <a:srgbClr val="FFFF00"/>
                </a:solidFill>
              </a:rPr>
              <a:t>  близенько; 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Не  щебечи,  малюсенький, 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На  </a:t>
            </a:r>
            <a:r>
              <a:rPr lang="ru-RU" dirty="0" err="1" smtClean="0">
                <a:solidFill>
                  <a:srgbClr val="FFFF00"/>
                </a:solidFill>
              </a:rPr>
              <a:t>зорі</a:t>
            </a:r>
            <a:r>
              <a:rPr lang="ru-RU" dirty="0" smtClean="0">
                <a:solidFill>
                  <a:srgbClr val="FFFF00"/>
                </a:solidFill>
              </a:rPr>
              <a:t>  раненько.  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Як  </a:t>
            </a:r>
            <a:r>
              <a:rPr lang="ru-RU" dirty="0" err="1" smtClean="0">
                <a:solidFill>
                  <a:srgbClr val="FFFF00"/>
                </a:solidFill>
              </a:rPr>
              <a:t>затьохкаєш</a:t>
            </a:r>
            <a:r>
              <a:rPr lang="ru-RU" dirty="0" smtClean="0">
                <a:solidFill>
                  <a:srgbClr val="FFFF00"/>
                </a:solidFill>
              </a:rPr>
              <a:t>,  </a:t>
            </a:r>
            <a:r>
              <a:rPr lang="ru-RU" dirty="0" err="1" smtClean="0">
                <a:solidFill>
                  <a:srgbClr val="FFFF00"/>
                </a:solidFill>
              </a:rPr>
              <a:t>як</a:t>
            </a:r>
            <a:r>
              <a:rPr lang="ru-RU" dirty="0" smtClean="0">
                <a:solidFill>
                  <a:srgbClr val="FFFF00"/>
                </a:solidFill>
              </a:rPr>
              <a:t>  </a:t>
            </a:r>
            <a:r>
              <a:rPr lang="ru-RU" dirty="0" err="1" smtClean="0">
                <a:solidFill>
                  <a:srgbClr val="FFFF00"/>
                </a:solidFill>
              </a:rPr>
              <a:t>свиснеш</a:t>
            </a:r>
            <a:r>
              <a:rPr lang="ru-RU" dirty="0" smtClean="0">
                <a:solidFill>
                  <a:srgbClr val="FFFF00"/>
                </a:solidFill>
              </a:rPr>
              <a:t>,  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Неначе</a:t>
            </a:r>
            <a:r>
              <a:rPr lang="ru-RU" dirty="0" smtClean="0">
                <a:solidFill>
                  <a:srgbClr val="FFFF00"/>
                </a:solidFill>
              </a:rPr>
              <a:t>  </a:t>
            </a:r>
            <a:r>
              <a:rPr lang="ru-RU" dirty="0" err="1" smtClean="0">
                <a:solidFill>
                  <a:srgbClr val="FFFF00"/>
                </a:solidFill>
              </a:rPr>
              <a:t>заграєш</a:t>
            </a:r>
            <a:r>
              <a:rPr lang="ru-RU" dirty="0" smtClean="0">
                <a:solidFill>
                  <a:srgbClr val="FFFF00"/>
                </a:solidFill>
              </a:rPr>
              <a:t>;  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Так  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 </a:t>
            </a:r>
            <a:r>
              <a:rPr lang="ru-RU" dirty="0" err="1" smtClean="0">
                <a:solidFill>
                  <a:srgbClr val="FFFF00"/>
                </a:solidFill>
              </a:rPr>
              <a:t>б’ється</a:t>
            </a:r>
            <a:r>
              <a:rPr lang="ru-RU" dirty="0" smtClean="0">
                <a:solidFill>
                  <a:srgbClr val="FFFF00"/>
                </a:solidFill>
              </a:rPr>
              <a:t>  в  грудях  </a:t>
            </a:r>
            <a:r>
              <a:rPr lang="ru-RU" dirty="0" err="1" smtClean="0">
                <a:solidFill>
                  <a:srgbClr val="FFFF00"/>
                </a:solidFill>
              </a:rPr>
              <a:t>серце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Душу  </a:t>
            </a:r>
            <a:r>
              <a:rPr lang="ru-RU" dirty="0" err="1" smtClean="0">
                <a:solidFill>
                  <a:srgbClr val="FFFF00"/>
                </a:solidFill>
              </a:rPr>
              <a:t>роздираєш</a:t>
            </a:r>
            <a:r>
              <a:rPr lang="ru-RU" dirty="0" smtClean="0">
                <a:solidFill>
                  <a:srgbClr val="FFFF00"/>
                </a:solidFill>
              </a:rPr>
              <a:t>.  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В. </a:t>
            </a:r>
            <a:r>
              <a:rPr lang="ru-RU" b="1" dirty="0" err="1" smtClean="0">
                <a:solidFill>
                  <a:srgbClr val="FFFF00"/>
                </a:solidFill>
              </a:rPr>
              <a:t>Забіла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977" y="1556792"/>
            <a:ext cx="3782784" cy="53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023320" y="0"/>
            <a:ext cx="6120680" cy="3600400"/>
          </a:xfrm>
          <a:prstGeom prst="cloudCallout">
            <a:avLst>
              <a:gd name="adj1" fmla="val -32874"/>
              <a:gd name="adj2" fmla="val 75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00B0F0"/>
                </a:solidFill>
              </a:rPr>
              <a:t>Дякую за увагу!</a:t>
            </a:r>
            <a:endParaRPr lang="uk-UA" sz="5400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Pacman_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900" dirty="0" smtClean="0">
                <a:solidFill>
                  <a:srgbClr val="00B0F0"/>
                </a:solidFill>
              </a:rPr>
              <a:t>Державні символи</a:t>
            </a:r>
            <a:endParaRPr lang="uk-UA" sz="59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900" dirty="0" smtClean="0"/>
              <a:t>Прапор</a:t>
            </a:r>
            <a:endParaRPr lang="uk-UA" sz="5900" dirty="0"/>
          </a:p>
        </p:txBody>
      </p:sp>
      <p:pic>
        <p:nvPicPr>
          <p:cNvPr id="4" name="Содержимое 3" descr="08222fb7f034ed9f20699a3e9c6a0b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900" dirty="0" smtClean="0"/>
              <a:t>Герб</a:t>
            </a:r>
            <a:endParaRPr lang="uk-UA" sz="5900" dirty="0"/>
          </a:p>
        </p:txBody>
      </p:sp>
      <p:pic>
        <p:nvPicPr>
          <p:cNvPr id="4" name="Содержимое 3" descr="0822bfba43e25e0e2066e2d63c33a3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3" y="1600200"/>
            <a:ext cx="3604424" cy="501776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900" dirty="0" smtClean="0"/>
              <a:t>Гімн</a:t>
            </a:r>
            <a:endParaRPr lang="uk-UA" sz="5900" dirty="0"/>
          </a:p>
        </p:txBody>
      </p:sp>
      <p:pic>
        <p:nvPicPr>
          <p:cNvPr id="4" name="Гімн України - Ще не вмерла Україна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5316540" cy="5301208"/>
          </a:xfrm>
          <a:prstGeom prst="teardrop">
            <a:avLst/>
          </a:prstGeom>
          <a:noFill/>
          <a:ln>
            <a:noFill/>
          </a:ln>
        </p:spPr>
      </p:pic>
      <p:pic>
        <p:nvPicPr>
          <p:cNvPr id="5" name="Рисунок 4" descr="gimn_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556792"/>
            <a:ext cx="3707904" cy="526177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/>
              <a:t>Штандарт Президента України</a:t>
            </a:r>
            <a:endParaRPr lang="uk-UA" sz="4800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31977" y="1556792"/>
            <a:ext cx="5280046" cy="530120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Знак </a:t>
            </a:r>
            <a:r>
              <a:rPr lang="uk-UA" sz="4800" dirty="0" smtClean="0"/>
              <a:t>Президента</a:t>
            </a:r>
            <a:r>
              <a:rPr lang="uk-UA" dirty="0" smtClean="0"/>
              <a:t> України</a:t>
            </a:r>
            <a:endParaRPr lang="uk-UA" dirty="0"/>
          </a:p>
        </p:txBody>
      </p:sp>
      <p:pic>
        <p:nvPicPr>
          <p:cNvPr id="4" name="Содержимое 3" descr="UA_president_coll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43674"/>
            <a:ext cx="6581209" cy="5314326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Гербова печатка Президента України</a:t>
            </a:r>
            <a:endParaRPr lang="uk-UA" sz="4000" dirty="0"/>
          </a:p>
        </p:txBody>
      </p:sp>
      <p:pic>
        <p:nvPicPr>
          <p:cNvPr id="4" name="Содержимое 3" descr="UA_president_se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1742" y="1608830"/>
            <a:ext cx="6460516" cy="524917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Булава Президента України</a:t>
            </a:r>
            <a:endParaRPr lang="uk-UA" dirty="0"/>
          </a:p>
        </p:txBody>
      </p:sp>
      <p:pic>
        <p:nvPicPr>
          <p:cNvPr id="4" name="Содержимое 3" descr="UA_president_mace_cont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5934" y="1556792"/>
            <a:ext cx="8032133" cy="530120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679</TotalTime>
  <Words>92</Words>
  <Application>Microsoft Office PowerPoint</Application>
  <PresentationFormat>Экран (4:3)</PresentationFormat>
  <Paragraphs>54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Слайд 1</vt:lpstr>
      <vt:lpstr>Державні символи</vt:lpstr>
      <vt:lpstr>Прапор</vt:lpstr>
      <vt:lpstr>Герб</vt:lpstr>
      <vt:lpstr>Гімн</vt:lpstr>
      <vt:lpstr>Штандарт Президента України</vt:lpstr>
      <vt:lpstr>Знак Президента України</vt:lpstr>
      <vt:lpstr>Гербова печатка Президента України</vt:lpstr>
      <vt:lpstr>Булава Президента України</vt:lpstr>
      <vt:lpstr>Народні символи</vt:lpstr>
      <vt:lpstr>Калина </vt:lpstr>
      <vt:lpstr>Вінок</vt:lpstr>
      <vt:lpstr>Рушник</vt:lpstr>
      <vt:lpstr>Писанка</vt:lpstr>
      <vt:lpstr>Вишиванка</vt:lpstr>
      <vt:lpstr>Лелека </vt:lpstr>
      <vt:lpstr>Соловей  </vt:lpstr>
      <vt:lpstr>Слайд 18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Народні символи України</dc:title>
  <dc:creator>Артур</dc:creator>
  <cp:lastModifiedBy>Артур Ломако</cp:lastModifiedBy>
  <cp:revision>22</cp:revision>
  <dcterms:created xsi:type="dcterms:W3CDTF">2011-02-07T18:06:29Z</dcterms:created>
  <dcterms:modified xsi:type="dcterms:W3CDTF">2013-05-10T20:43:12Z</dcterms:modified>
</cp:coreProperties>
</file>