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70" r:id="rId13"/>
    <p:sldId id="267" r:id="rId14"/>
    <p:sldId id="268" r:id="rId15"/>
    <p:sldId id="271" r:id="rId16"/>
    <p:sldId id="272" r:id="rId17"/>
    <p:sldId id="274" r:id="rId18"/>
    <p:sldId id="273" r:id="rId19"/>
    <p:sldId id="277" r:id="rId20"/>
    <p:sldId id="275" r:id="rId21"/>
    <p:sldId id="276" r:id="rId22"/>
    <p:sldId id="280" r:id="rId23"/>
    <p:sldId id="278" r:id="rId24"/>
    <p:sldId id="279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86388" autoAdjust="0"/>
  </p:normalViewPr>
  <p:slideViewPr>
    <p:cSldViewPr>
      <p:cViewPr>
        <p:scale>
          <a:sx n="50" d="100"/>
          <a:sy n="50" d="100"/>
        </p:scale>
        <p:origin x="-16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2E9AFA3-EB0F-4512-A3B7-CE36AF1F12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2C8B15-2610-4008-A478-0B5A912F2F30}" type="datetimeFigureOut">
              <a:rPr lang="ru-RU" smtClean="0"/>
              <a:t>12.05.2014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9053726" cy="17543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Віктор Федорович Янукович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http://lichnosti.net/photos/860/12696402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56710"/>
            <a:ext cx="5472608" cy="426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1845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</a:t>
            </a:r>
            <a:r>
              <a:rPr lang="ru-RU" sz="2300" b="1" dirty="0" err="1">
                <a:latin typeface="Book Antiqua" pitchFamily="18" charset="0"/>
              </a:rPr>
              <a:t>очолював</a:t>
            </a:r>
            <a:r>
              <a:rPr lang="ru-RU" sz="2300" b="1" dirty="0">
                <a:latin typeface="Book Antiqua" pitchFamily="18" charset="0"/>
              </a:rPr>
              <a:t> уряд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 3 роки та 6 </a:t>
            </a:r>
            <a:r>
              <a:rPr lang="ru-RU" sz="2300" b="1" dirty="0" err="1">
                <a:latin typeface="Book Antiqua" pitchFamily="18" charset="0"/>
              </a:rPr>
              <a:t>місяців</a:t>
            </a:r>
            <a:r>
              <a:rPr lang="ru-RU" sz="2300" b="1" dirty="0">
                <a:latin typeface="Book Antiqua" pitchFamily="18" charset="0"/>
              </a:rPr>
              <a:t> (</a:t>
            </a:r>
            <a:r>
              <a:rPr lang="ru-RU" sz="2300" b="1" dirty="0" err="1">
                <a:latin typeface="Book Antiqua" pitchFamily="18" charset="0"/>
              </a:rPr>
              <a:t>абсолютний</a:t>
            </a:r>
            <a:r>
              <a:rPr lang="ru-RU" sz="2300" b="1" dirty="0">
                <a:latin typeface="Book Antiqua" pitchFamily="18" charset="0"/>
              </a:rPr>
              <a:t> рекорд </a:t>
            </a:r>
            <a:r>
              <a:rPr lang="ru-RU" sz="2300" b="1" dirty="0" err="1">
                <a:latin typeface="Book Antiqua" pitchFamily="18" charset="0"/>
              </a:rPr>
              <a:t>перебування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посаді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Прем'єр-міністра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). За </a:t>
            </a:r>
            <a:r>
              <a:rPr lang="ru-RU" sz="2300" b="1" dirty="0" err="1">
                <a:latin typeface="Book Antiqua" pitchFamily="18" charset="0"/>
              </a:rPr>
              <a:t>часів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першого</a:t>
            </a:r>
            <a:r>
              <a:rPr lang="ru-RU" sz="2300" b="1" dirty="0">
                <a:latin typeface="Book Antiqua" pitchFamily="18" charset="0"/>
              </a:rPr>
              <a:t> уряду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 </a:t>
            </a:r>
            <a:r>
              <a:rPr lang="ru-RU" sz="2300" b="1" dirty="0" err="1">
                <a:latin typeface="Book Antiqua" pitchFamily="18" charset="0"/>
              </a:rPr>
              <a:t>зафіксований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найвищий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показник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зростання</a:t>
            </a:r>
            <a:r>
              <a:rPr lang="ru-RU" sz="2300" b="1" dirty="0">
                <a:latin typeface="Book Antiqua" pitchFamily="18" charset="0"/>
              </a:rPr>
              <a:t> ВВП за </a:t>
            </a:r>
            <a:r>
              <a:rPr lang="ru-RU" sz="2300" b="1" dirty="0" err="1">
                <a:latin typeface="Book Antiqua" pitchFamily="18" charset="0"/>
              </a:rPr>
              <a:t>історію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незалежної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 — 12,1% у 2004 р.</a:t>
            </a:r>
          </a:p>
        </p:txBody>
      </p:sp>
      <p:pic>
        <p:nvPicPr>
          <p:cNvPr id="7170" name="Picture 2" descr="http://static.gazeta.ua/img/cache/preview/537/537618_w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1040"/>
            <a:ext cx="3739918" cy="29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.tsn.ua/media/images2/original/Oct2009/c293888aa0_173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922912" cy="32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.tsn.ua/media/images2/original/Oct2009/24adb5bdca_173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1" y="3573015"/>
            <a:ext cx="3638929" cy="31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315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Президентські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вибори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2004 року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9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У 2004 р. </a:t>
            </a:r>
            <a:r>
              <a:rPr lang="ru-RU" sz="2300" b="1" dirty="0" err="1">
                <a:latin typeface="Book Antiqua" pitchFamily="18" charset="0"/>
              </a:rPr>
              <a:t>Прем'єр-міністр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за </a:t>
            </a:r>
            <a:r>
              <a:rPr lang="ru-RU" sz="2300" b="1" dirty="0" err="1">
                <a:latin typeface="Book Antiqua" pitchFamily="18" charset="0"/>
              </a:rPr>
              <a:t>підтримки</a:t>
            </a:r>
            <a:r>
              <a:rPr lang="ru-RU" sz="2300" b="1" dirty="0">
                <a:latin typeface="Book Antiqua" pitchFamily="18" charset="0"/>
              </a:rPr>
              <a:t> президента </a:t>
            </a:r>
            <a:r>
              <a:rPr lang="ru-RU" sz="2300" b="1" dirty="0" err="1">
                <a:latin typeface="Book Antiqua" pitchFamily="18" charset="0"/>
              </a:rPr>
              <a:t>Леоніда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Кучми</a:t>
            </a:r>
            <a:r>
              <a:rPr lang="ru-RU" sz="2300" b="1" dirty="0">
                <a:latin typeface="Book Antiqua" pitchFamily="18" charset="0"/>
              </a:rPr>
              <a:t> став «кандидатом </a:t>
            </a:r>
            <a:r>
              <a:rPr lang="ru-RU" sz="2300" b="1" dirty="0" err="1">
                <a:latin typeface="Book Antiqua" pitchFamily="18" charset="0"/>
              </a:rPr>
              <a:t>від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влади</a:t>
            </a:r>
            <a:r>
              <a:rPr lang="ru-RU" sz="2300" b="1" dirty="0">
                <a:latin typeface="Book Antiqua" pitchFamily="18" charset="0"/>
              </a:rPr>
              <a:t>» на </a:t>
            </a:r>
            <a:r>
              <a:rPr lang="ru-RU" sz="2300" b="1" dirty="0" err="1">
                <a:latin typeface="Book Antiqua" pitchFamily="18" charset="0"/>
              </a:rPr>
              <a:t>президентських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виборах</a:t>
            </a:r>
            <a:r>
              <a:rPr lang="ru-RU" sz="2300" b="1" dirty="0">
                <a:latin typeface="Book Antiqua" pitchFamily="18" charset="0"/>
              </a:rPr>
              <a:t> в </a:t>
            </a:r>
            <a:r>
              <a:rPr lang="ru-RU" sz="2300" b="1" dirty="0" err="1">
                <a:latin typeface="Book Antiqua" pitchFamily="18" charset="0"/>
              </a:rPr>
              <a:t>Україні</a:t>
            </a:r>
            <a:r>
              <a:rPr lang="ru-RU" sz="2300" b="1" dirty="0">
                <a:latin typeface="Book Antiqua" pitchFamily="18" charset="0"/>
              </a:rPr>
              <a:t>. У </a:t>
            </a:r>
            <a:r>
              <a:rPr lang="ru-RU" sz="2300" b="1" dirty="0" err="1">
                <a:latin typeface="Book Antiqua" pitchFamily="18" charset="0"/>
              </a:rPr>
              <a:t>першому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турі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набрав (39,26</a:t>
            </a:r>
            <a:r>
              <a:rPr lang="ru-RU" sz="2300" b="1" dirty="0" smtClean="0">
                <a:latin typeface="Book Antiqua" pitchFamily="18" charset="0"/>
              </a:rPr>
              <a:t>%) </a:t>
            </a:r>
            <a:r>
              <a:rPr lang="ru-RU" sz="2300" b="1" dirty="0" err="1" smtClean="0">
                <a:latin typeface="Book Antiqua" pitchFamily="18" charset="0"/>
              </a:rPr>
              <a:t>голосів</a:t>
            </a:r>
            <a:r>
              <a:rPr lang="ru-RU" sz="2300" b="1" dirty="0" smtClean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посівши</a:t>
            </a:r>
            <a:r>
              <a:rPr lang="ru-RU" sz="2300" b="1" dirty="0">
                <a:latin typeface="Book Antiqua" pitchFamily="18" charset="0"/>
              </a:rPr>
              <a:t> 2-е </a:t>
            </a:r>
            <a:r>
              <a:rPr lang="ru-RU" sz="2300" b="1" dirty="0" err="1">
                <a:latin typeface="Book Antiqua" pitchFamily="18" charset="0"/>
              </a:rPr>
              <a:t>місце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серед</a:t>
            </a:r>
            <a:r>
              <a:rPr lang="ru-RU" sz="2300" b="1" dirty="0">
                <a:latin typeface="Book Antiqua" pitchFamily="18" charset="0"/>
              </a:rPr>
              <a:t> 24 </a:t>
            </a:r>
            <a:r>
              <a:rPr lang="ru-RU" sz="2300" b="1" dirty="0" err="1" smtClean="0">
                <a:latin typeface="Book Antiqua" pitchFamily="18" charset="0"/>
              </a:rPr>
              <a:t>претендентів</a:t>
            </a:r>
            <a:r>
              <a:rPr lang="ru-RU" sz="2300" b="1" dirty="0" smtClean="0">
                <a:latin typeface="Book Antiqua" pitchFamily="18" charset="0"/>
              </a:rPr>
              <a:t>. </a:t>
            </a:r>
            <a:r>
              <a:rPr lang="ru-RU" sz="2300" b="1" dirty="0">
                <a:latin typeface="Book Antiqua" pitchFamily="18" charset="0"/>
              </a:rPr>
              <a:t>У другому </a:t>
            </a:r>
            <a:r>
              <a:rPr lang="ru-RU" sz="2300" b="1" dirty="0" err="1">
                <a:latin typeface="Book Antiqua" pitchFamily="18" charset="0"/>
              </a:rPr>
              <a:t>турі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 smtClean="0">
                <a:latin typeface="Book Antiqua" pitchFamily="18" charset="0"/>
              </a:rPr>
              <a:t>Віктор</a:t>
            </a:r>
            <a:r>
              <a:rPr lang="ru-RU" sz="2300" b="1" dirty="0" smtClean="0">
                <a:latin typeface="Book Antiqua" pitchFamily="18" charset="0"/>
              </a:rPr>
              <a:t> </a:t>
            </a:r>
            <a:r>
              <a:rPr lang="ru-RU" sz="2300" b="1" dirty="0">
                <a:latin typeface="Book Antiqua" pitchFamily="18" charset="0"/>
              </a:rPr>
              <a:t>Янукович </a:t>
            </a:r>
            <a:r>
              <a:rPr lang="ru-RU" sz="2300" b="1" dirty="0" err="1">
                <a:latin typeface="Book Antiqua" pitchFamily="18" charset="0"/>
              </a:rPr>
              <a:t>здобув</a:t>
            </a:r>
            <a:r>
              <a:rPr lang="ru-RU" sz="2300" b="1" dirty="0">
                <a:latin typeface="Book Antiqua" pitchFamily="18" charset="0"/>
              </a:rPr>
              <a:t> перемогу (одержавши 49,46% </a:t>
            </a:r>
            <a:r>
              <a:rPr lang="ru-RU" sz="2300" b="1" dirty="0" err="1">
                <a:latin typeface="Book Antiqua" pitchFamily="18" charset="0"/>
              </a:rPr>
              <a:t>голосів</a:t>
            </a:r>
            <a:r>
              <a:rPr lang="ru-RU" sz="2300" b="1" dirty="0" smtClean="0">
                <a:latin typeface="Book Antiqua" pitchFamily="18" charset="0"/>
              </a:rPr>
              <a:t>). </a:t>
            </a:r>
            <a:r>
              <a:rPr lang="ru-RU" sz="2300" b="1" dirty="0" err="1">
                <a:latin typeface="Book Antiqua" pitchFamily="18" charset="0"/>
              </a:rPr>
              <a:t>Згідно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рішенням</a:t>
            </a:r>
            <a:r>
              <a:rPr lang="ru-RU" sz="2300" b="1" dirty="0">
                <a:latin typeface="Book Antiqua" pitchFamily="18" charset="0"/>
              </a:rPr>
              <a:t> ВСУ 26 </a:t>
            </a:r>
            <a:r>
              <a:rPr lang="ru-RU" sz="2300" b="1" dirty="0" err="1">
                <a:latin typeface="Book Antiqua" pitchFamily="18" charset="0"/>
              </a:rPr>
              <a:t>грудня</a:t>
            </a:r>
            <a:r>
              <a:rPr lang="ru-RU" sz="2300" b="1" dirty="0">
                <a:latin typeface="Book Antiqua" pitchFamily="18" charset="0"/>
              </a:rPr>
              <a:t> 2004 р. </a:t>
            </a:r>
            <a:r>
              <a:rPr lang="ru-RU" sz="2300" b="1" dirty="0" err="1">
                <a:latin typeface="Book Antiqua" pitchFamily="18" charset="0"/>
              </a:rPr>
              <a:t>відбулося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переголосування</a:t>
            </a:r>
            <a:r>
              <a:rPr lang="ru-RU" sz="2300" b="1" dirty="0">
                <a:latin typeface="Book Antiqua" pitchFamily="18" charset="0"/>
              </a:rPr>
              <a:t> другого туру, у </a:t>
            </a:r>
            <a:r>
              <a:rPr lang="ru-RU" sz="2300" b="1" dirty="0" err="1">
                <a:latin typeface="Book Antiqua" pitchFamily="18" charset="0"/>
              </a:rPr>
              <a:t>якому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</a:t>
            </a:r>
            <a:r>
              <a:rPr lang="ru-RU" sz="2300" b="1" dirty="0" err="1">
                <a:latin typeface="Book Antiqua" pitchFamily="18" charset="0"/>
              </a:rPr>
              <a:t>програв</a:t>
            </a:r>
            <a:r>
              <a:rPr lang="ru-RU" sz="2300" b="1" dirty="0">
                <a:latin typeface="Book Antiqua" pitchFamily="18" charset="0"/>
              </a:rPr>
              <a:t>, набравши 44,2%.</a:t>
            </a:r>
          </a:p>
        </p:txBody>
      </p:sp>
      <p:pic>
        <p:nvPicPr>
          <p:cNvPr id="8194" name="Picture 2" descr="http://1prime.ru/images/77209/32/772093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88034"/>
            <a:ext cx="6552728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5109/frankensstein.c/0_64714_d6d84da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6" y="0"/>
            <a:ext cx="4375313" cy="60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g-fotki.yandex.ru/get/4403/frankensstein.c/0_64703_488c077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02265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9939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Прем'єр-міністр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України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 smtClean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серпня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2006 — 18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грудня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2007</a:t>
            </a:r>
            <a:r>
              <a:rPr lang="ru-RU" b="1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547260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13 </a:t>
            </a:r>
            <a:r>
              <a:rPr lang="ru-RU" sz="2300" b="1" dirty="0" err="1">
                <a:latin typeface="Book Antiqua" pitchFamily="18" charset="0"/>
              </a:rPr>
              <a:t>грудня</a:t>
            </a:r>
            <a:r>
              <a:rPr lang="ru-RU" sz="2300" b="1" dirty="0">
                <a:latin typeface="Book Antiqua" pitchFamily="18" charset="0"/>
              </a:rPr>
              <a:t> 2006 року уряд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 </a:t>
            </a:r>
            <a:r>
              <a:rPr lang="ru-RU" sz="2300" b="1" dirty="0" err="1">
                <a:latin typeface="Book Antiqua" pitchFamily="18" charset="0"/>
              </a:rPr>
              <a:t>розповсюдив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спеціальну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заяву</a:t>
            </a:r>
            <a:r>
              <a:rPr lang="ru-RU" sz="2300" b="1" dirty="0">
                <a:latin typeface="Book Antiqua" pitchFamily="18" charset="0"/>
              </a:rPr>
              <a:t>, в </a:t>
            </a:r>
            <a:r>
              <a:rPr lang="ru-RU" sz="2300" b="1" dirty="0" err="1">
                <a:latin typeface="Book Antiqua" pitchFamily="18" charset="0"/>
              </a:rPr>
              <a:t>якій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звинуватив</a:t>
            </a:r>
            <a:r>
              <a:rPr lang="ru-RU" sz="2300" b="1" dirty="0">
                <a:latin typeface="Book Antiqua" pitchFamily="18" charset="0"/>
              </a:rPr>
              <a:t> президента 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Ющенка</a:t>
            </a:r>
            <a:r>
              <a:rPr lang="ru-RU" sz="2300" b="1" dirty="0">
                <a:latin typeface="Book Antiqua" pitchFamily="18" charset="0"/>
              </a:rPr>
              <a:t> в </a:t>
            </a:r>
            <a:r>
              <a:rPr lang="ru-RU" sz="2300" b="1" dirty="0" err="1">
                <a:latin typeface="Book Antiqua" pitchFamily="18" charset="0"/>
              </a:rPr>
              <a:t>свідомій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дестабілізації</a:t>
            </a:r>
            <a:r>
              <a:rPr lang="ru-RU" sz="2300" b="1" dirty="0">
                <a:latin typeface="Book Antiqua" pitchFamily="18" charset="0"/>
              </a:rPr>
              <a:t> обстановки. 12 </a:t>
            </a:r>
            <a:r>
              <a:rPr lang="ru-RU" sz="2300" b="1" dirty="0" err="1">
                <a:latin typeface="Book Antiqua" pitchFamily="18" charset="0"/>
              </a:rPr>
              <a:t>січня</a:t>
            </a:r>
            <a:r>
              <a:rPr lang="ru-RU" sz="2300" b="1" dirty="0">
                <a:latin typeface="Book Antiqua" pitchFamily="18" charset="0"/>
              </a:rPr>
              <a:t> 2007 року </a:t>
            </a:r>
            <a:r>
              <a:rPr lang="ru-RU" sz="2300" b="1" dirty="0" err="1">
                <a:latin typeface="Book Antiqua" pitchFamily="18" charset="0"/>
              </a:rPr>
              <a:t>Верховна</a:t>
            </a:r>
            <a:r>
              <a:rPr lang="ru-RU" sz="2300" b="1" dirty="0">
                <a:latin typeface="Book Antiqua" pitchFamily="18" charset="0"/>
              </a:rPr>
              <a:t> Рада </a:t>
            </a:r>
            <a:r>
              <a:rPr lang="ru-RU" sz="2300" b="1" dirty="0" err="1">
                <a:latin typeface="Book Antiqua" pitchFamily="18" charset="0"/>
              </a:rPr>
              <a:t>ухвалила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підготовлений</a:t>
            </a:r>
            <a:r>
              <a:rPr lang="ru-RU" sz="2300" b="1" dirty="0">
                <a:latin typeface="Book Antiqua" pitchFamily="18" charset="0"/>
              </a:rPr>
              <a:t> урядом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 Закон «Про </a:t>
            </a:r>
            <a:r>
              <a:rPr lang="ru-RU" sz="2300" b="1" dirty="0" err="1">
                <a:latin typeface="Book Antiqua" pitchFamily="18" charset="0"/>
              </a:rPr>
              <a:t>кабінет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міністрів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». 23 листопада 2007 року, на </a:t>
            </a:r>
            <a:r>
              <a:rPr lang="en-US" sz="2300" b="1" dirty="0">
                <a:latin typeface="Book Antiqua" pitchFamily="18" charset="0"/>
              </a:rPr>
              <a:t>I </a:t>
            </a:r>
            <a:r>
              <a:rPr lang="ru-RU" sz="2300" b="1" dirty="0" err="1">
                <a:latin typeface="Book Antiqua" pitchFamily="18" charset="0"/>
              </a:rPr>
              <a:t>сесії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Верховної</a:t>
            </a:r>
            <a:r>
              <a:rPr lang="ru-RU" sz="2300" b="1" dirty="0">
                <a:latin typeface="Book Antiqua" pitchFamily="18" charset="0"/>
              </a:rPr>
              <a:t> Ради </a:t>
            </a:r>
            <a:r>
              <a:rPr lang="en-US" sz="2300" b="1" dirty="0">
                <a:latin typeface="Book Antiqua" pitchFamily="18" charset="0"/>
              </a:rPr>
              <a:t>VI </a:t>
            </a:r>
            <a:r>
              <a:rPr lang="ru-RU" sz="2300" b="1" dirty="0" err="1">
                <a:latin typeface="Book Antiqua" pitchFamily="18" charset="0"/>
              </a:rPr>
              <a:t>скликання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В.Янукович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склав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повноваження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Прем'єр-міністра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. </a:t>
            </a:r>
            <a:r>
              <a:rPr lang="ru-RU" sz="2300" b="1" dirty="0" err="1">
                <a:latin typeface="Book Antiqua" pitchFamily="18" charset="0"/>
              </a:rPr>
              <a:t>Виконував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обов'язки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Прем'єра</a:t>
            </a:r>
            <a:r>
              <a:rPr lang="ru-RU" sz="2300" b="1" dirty="0">
                <a:latin typeface="Book Antiqua" pitchFamily="18" charset="0"/>
              </a:rPr>
              <a:t> до </a:t>
            </a:r>
            <a:r>
              <a:rPr lang="ru-RU" sz="2300" b="1" dirty="0" err="1">
                <a:latin typeface="Book Antiqua" pitchFamily="18" charset="0"/>
              </a:rPr>
              <a:t>обрання</a:t>
            </a:r>
            <a:r>
              <a:rPr lang="ru-RU" sz="2300" b="1" dirty="0">
                <a:latin typeface="Book Antiqua" pitchFamily="18" charset="0"/>
              </a:rPr>
              <a:t> 18 </a:t>
            </a:r>
            <a:r>
              <a:rPr lang="ru-RU" sz="2300" b="1" dirty="0" err="1">
                <a:latin typeface="Book Antiqua" pitchFamily="18" charset="0"/>
              </a:rPr>
              <a:t>грудня</a:t>
            </a:r>
            <a:r>
              <a:rPr lang="ru-RU" sz="2300" b="1" dirty="0">
                <a:latin typeface="Book Antiqua" pitchFamily="18" charset="0"/>
              </a:rPr>
              <a:t> 2007 Верховною Радою нового </a:t>
            </a:r>
            <a:r>
              <a:rPr lang="ru-RU" sz="2300" b="1" dirty="0" err="1">
                <a:latin typeface="Book Antiqua" pitchFamily="18" charset="0"/>
              </a:rPr>
              <a:t>Прем'єр-міністра</a:t>
            </a:r>
            <a:r>
              <a:rPr lang="ru-RU" sz="2300" b="1" dirty="0">
                <a:latin typeface="Book Antiqua" pitchFamily="18" charset="0"/>
              </a:rPr>
              <a:t> — </a:t>
            </a:r>
            <a:r>
              <a:rPr lang="ru-RU" sz="2300" b="1" dirty="0" err="1">
                <a:latin typeface="Book Antiqua" pitchFamily="18" charset="0"/>
              </a:rPr>
              <a:t>Юлії</a:t>
            </a:r>
            <a:r>
              <a:rPr lang="ru-RU" sz="2300" b="1" dirty="0">
                <a:latin typeface="Book Antiqua" pitchFamily="18" charset="0"/>
              </a:rPr>
              <a:t> Тимошенко.</a:t>
            </a:r>
          </a:p>
        </p:txBody>
      </p:sp>
      <p:pic>
        <p:nvPicPr>
          <p:cNvPr id="9218" name="Picture 2" descr="http://24daily.net/wp-content/uploads/2014/02/yanukovich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4" y="854715"/>
            <a:ext cx="3322340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novostimira.com.ua/userfiles/7(127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00" y="3645024"/>
            <a:ext cx="3342888" cy="30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3934"/>
            <a:ext cx="5654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Опозиційна</a:t>
            </a:r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діяльність</a:t>
            </a:r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(2007–2010)</a:t>
            </a:r>
            <a:endParaRPr lang="ru-RU" sz="28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71296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У 2008 р.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</a:t>
            </a:r>
            <a:r>
              <a:rPr lang="ru-RU" sz="2300" b="1" dirty="0" err="1">
                <a:latin typeface="Book Antiqua" pitchFamily="18" charset="0"/>
              </a:rPr>
              <a:t>посідає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шосте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місце</a:t>
            </a:r>
            <a:r>
              <a:rPr lang="ru-RU" sz="2300" b="1" dirty="0">
                <a:latin typeface="Book Antiqua" pitchFamily="18" charset="0"/>
              </a:rPr>
              <a:t> у рейтингу Топ-100 </a:t>
            </a:r>
            <a:r>
              <a:rPr lang="ru-RU" sz="2300" b="1" dirty="0" err="1">
                <a:latin typeface="Book Antiqua" pitchFamily="18" charset="0"/>
              </a:rPr>
              <a:t>найвпливовіших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українців</a:t>
            </a:r>
            <a:r>
              <a:rPr lang="ru-RU" sz="2300" b="1" dirty="0">
                <a:latin typeface="Book Antiqua" pitchFamily="18" charset="0"/>
              </a:rPr>
              <a:t> за </a:t>
            </a:r>
            <a:r>
              <a:rPr lang="ru-RU" sz="2300" b="1" dirty="0" err="1">
                <a:latin typeface="Book Antiqua" pitchFamily="18" charset="0"/>
              </a:rPr>
              <a:t>версією</a:t>
            </a:r>
            <a:r>
              <a:rPr lang="ru-RU" sz="2300" b="1" dirty="0">
                <a:latin typeface="Book Antiqua" pitchFamily="18" charset="0"/>
              </a:rPr>
              <a:t> журналу </a:t>
            </a:r>
            <a:r>
              <a:rPr lang="ru-RU" sz="2300" b="1" dirty="0" err="1">
                <a:latin typeface="Book Antiqua" pitchFamily="18" charset="0"/>
              </a:rPr>
              <a:t>Кореспондент</a:t>
            </a:r>
            <a:r>
              <a:rPr lang="ru-RU" sz="2300" b="1" dirty="0">
                <a:latin typeface="Book Antiqua" pitchFamily="18" charset="0"/>
              </a:rPr>
              <a:t>.</a:t>
            </a:r>
          </a:p>
          <a:p>
            <a:pPr algn="ctr"/>
            <a:r>
              <a:rPr lang="ru-RU" sz="2300" b="1" dirty="0">
                <a:latin typeface="Book Antiqua" pitchFamily="18" charset="0"/>
              </a:rPr>
              <a:t>У </a:t>
            </a:r>
            <a:r>
              <a:rPr lang="ru-RU" sz="2300" b="1" dirty="0" err="1">
                <a:latin typeface="Book Antiqua" pitchFamily="18" charset="0"/>
              </a:rPr>
              <a:t>травні-червні</a:t>
            </a:r>
            <a:r>
              <a:rPr lang="ru-RU" sz="2300" b="1" dirty="0">
                <a:latin typeface="Book Antiqua" pitchFamily="18" charset="0"/>
              </a:rPr>
              <a:t> 2009-го Янукович </a:t>
            </a:r>
            <a:r>
              <a:rPr lang="ru-RU" sz="2300" b="1" dirty="0" err="1">
                <a:latin typeface="Book Antiqua" pitchFamily="18" charset="0"/>
              </a:rPr>
              <a:t>знову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з'являється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обрії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великої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політики</a:t>
            </a:r>
            <a:r>
              <a:rPr lang="ru-RU" sz="2300" b="1" dirty="0">
                <a:latin typeface="Book Antiqua" pitchFamily="18" charset="0"/>
              </a:rPr>
              <a:t>.</a:t>
            </a:r>
          </a:p>
          <a:p>
            <a:pPr algn="ctr"/>
            <a:r>
              <a:rPr lang="ru-RU" sz="2300" b="1" dirty="0">
                <a:latin typeface="Book Antiqua" pitchFamily="18" charset="0"/>
              </a:rPr>
              <a:t>28 </a:t>
            </a:r>
            <a:r>
              <a:rPr lang="ru-RU" sz="2300" b="1" dirty="0" err="1">
                <a:latin typeface="Book Antiqua" pitchFamily="18" charset="0"/>
              </a:rPr>
              <a:t>жовтня</a:t>
            </a:r>
            <a:r>
              <a:rPr lang="ru-RU" sz="2300" b="1" dirty="0">
                <a:latin typeface="Book Antiqua" pitchFamily="18" charset="0"/>
              </a:rPr>
              <a:t> 2009 р. ЦВК </a:t>
            </a:r>
            <a:r>
              <a:rPr lang="ru-RU" sz="2300" b="1" dirty="0" err="1">
                <a:latin typeface="Book Antiqua" pitchFamily="18" charset="0"/>
              </a:rPr>
              <a:t>реєструє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 кандидатом у </a:t>
            </a:r>
            <a:r>
              <a:rPr lang="ru-RU" sz="2300" b="1" dirty="0" err="1">
                <a:latin typeface="Book Antiqua" pitchFamily="18" charset="0"/>
              </a:rPr>
              <a:t>президенти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.</a:t>
            </a:r>
          </a:p>
        </p:txBody>
      </p:sp>
      <p:pic>
        <p:nvPicPr>
          <p:cNvPr id="11266" name="Picture 2" descr="http://azurit.kiev.ua/files/images/1297087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1061"/>
            <a:ext cx="3456384" cy="33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rimeavector.com.ua/uploads/posts/2014-02/1393595488_1364033716_yanukov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21" y="3046606"/>
            <a:ext cx="5110475" cy="34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3454"/>
            <a:ext cx="531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Президентські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вибори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2010 року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6674"/>
            <a:ext cx="871296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У </a:t>
            </a:r>
            <a:r>
              <a:rPr lang="ru-RU" sz="2300" b="1" dirty="0" err="1">
                <a:latin typeface="Book Antiqua" pitchFamily="18" charset="0"/>
              </a:rPr>
              <a:t>першому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турі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виборів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найбільшу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кількість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голосів</a:t>
            </a:r>
            <a:r>
              <a:rPr lang="ru-RU" sz="2300" b="1" dirty="0">
                <a:latin typeface="Book Antiqua" pitchFamily="18" charset="0"/>
              </a:rPr>
              <a:t> набрав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 — 8 686 751 (35.32%), друге </a:t>
            </a:r>
            <a:r>
              <a:rPr lang="ru-RU" sz="2300" b="1" dirty="0" err="1">
                <a:latin typeface="Book Antiqua" pitchFamily="18" charset="0"/>
              </a:rPr>
              <a:t>місце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посіла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Юлія</a:t>
            </a:r>
            <a:r>
              <a:rPr lang="ru-RU" sz="2300" b="1" dirty="0">
                <a:latin typeface="Book Antiqua" pitchFamily="18" charset="0"/>
              </a:rPr>
              <a:t> Тимошенко — 6 159 829 (25.05%). </a:t>
            </a:r>
            <a:r>
              <a:rPr lang="ru-RU" sz="2300" b="1" dirty="0" err="1">
                <a:latin typeface="Book Antiqua" pitchFamily="18" charset="0"/>
              </a:rPr>
              <a:t>Ці</a:t>
            </a:r>
            <a:r>
              <a:rPr lang="ru-RU" sz="2300" b="1" dirty="0">
                <a:latin typeface="Book Antiqua" pitchFamily="18" charset="0"/>
              </a:rPr>
              <a:t> два </a:t>
            </a:r>
            <a:r>
              <a:rPr lang="ru-RU" sz="2300" b="1" dirty="0" err="1">
                <a:latin typeface="Book Antiqua" pitchFamily="18" charset="0"/>
              </a:rPr>
              <a:t>кандидати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вийшли</a:t>
            </a:r>
            <a:r>
              <a:rPr lang="ru-RU" sz="2300" b="1" dirty="0">
                <a:latin typeface="Book Antiqua" pitchFamily="18" charset="0"/>
              </a:rPr>
              <a:t> до другого туру </a:t>
            </a:r>
            <a:r>
              <a:rPr lang="ru-RU" sz="2300" b="1" dirty="0" err="1">
                <a:latin typeface="Book Antiqua" pitchFamily="18" charset="0"/>
              </a:rPr>
              <a:t>виборів</a:t>
            </a:r>
            <a:r>
              <a:rPr lang="ru-RU" sz="2300" b="1" dirty="0">
                <a:latin typeface="Book Antiqua" pitchFamily="18" charset="0"/>
              </a:rPr>
              <a:t>. У другому </a:t>
            </a:r>
            <a:r>
              <a:rPr lang="ru-RU" sz="2300" b="1" dirty="0" err="1">
                <a:latin typeface="Book Antiqua" pitchFamily="18" charset="0"/>
              </a:rPr>
              <a:t>турі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виборів</a:t>
            </a:r>
            <a:r>
              <a:rPr lang="ru-RU" sz="2300" b="1" dirty="0">
                <a:latin typeface="Book Antiqua" pitchFamily="18" charset="0"/>
              </a:rPr>
              <a:t> за результатами </a:t>
            </a:r>
            <a:r>
              <a:rPr lang="ru-RU" sz="2300" b="1" dirty="0" err="1">
                <a:latin typeface="Book Antiqua" pitchFamily="18" charset="0"/>
              </a:rPr>
              <a:t>обробки</a:t>
            </a:r>
            <a:r>
              <a:rPr lang="ru-RU" sz="2300" b="1" dirty="0">
                <a:latin typeface="Book Antiqua" pitchFamily="18" charset="0"/>
              </a:rPr>
              <a:t> 100,00% </a:t>
            </a:r>
            <a:r>
              <a:rPr lang="ru-RU" sz="2300" b="1" dirty="0" err="1">
                <a:latin typeface="Book Antiqua" pitchFamily="18" charset="0"/>
              </a:rPr>
              <a:t>протоколів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перемагає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лідер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опозиції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 — 48,95</a:t>
            </a:r>
            <a:r>
              <a:rPr lang="ru-RU" sz="2300" b="1" dirty="0" smtClean="0">
                <a:latin typeface="Book Antiqua" pitchFamily="18" charset="0"/>
              </a:rPr>
              <a:t>% ; </a:t>
            </a:r>
            <a:r>
              <a:rPr lang="ru-RU" sz="2300" b="1" dirty="0" err="1">
                <a:latin typeface="Book Antiqua" pitchFamily="18" charset="0"/>
              </a:rPr>
              <a:t>Юлія</a:t>
            </a:r>
            <a:r>
              <a:rPr lang="ru-RU" sz="2300" b="1" dirty="0">
                <a:latin typeface="Book Antiqua" pitchFamily="18" charset="0"/>
              </a:rPr>
              <a:t> Тимошенко </a:t>
            </a:r>
            <a:r>
              <a:rPr lang="ru-RU" sz="2300" b="1" dirty="0" err="1">
                <a:latin typeface="Book Antiqua" pitchFamily="18" charset="0"/>
              </a:rPr>
              <a:t>відстає</a:t>
            </a:r>
            <a:r>
              <a:rPr lang="ru-RU" sz="2300" b="1" dirty="0">
                <a:latin typeface="Book Antiqua" pitchFamily="18" charset="0"/>
              </a:rPr>
              <a:t> на 3,48 </a:t>
            </a:r>
            <a:r>
              <a:rPr lang="ru-RU" sz="2300" b="1" dirty="0" smtClean="0">
                <a:latin typeface="Book Antiqua" pitchFamily="18" charset="0"/>
              </a:rPr>
              <a:t>%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smtClean="0">
                <a:latin typeface="Book Antiqua" pitchFamily="18" charset="0"/>
              </a:rPr>
              <a:t>.</a:t>
            </a:r>
            <a:endParaRPr lang="ru-RU" sz="2300" b="1" dirty="0">
              <a:latin typeface="Book Antiqua" pitchFamily="18" charset="0"/>
            </a:endParaRPr>
          </a:p>
        </p:txBody>
      </p:sp>
      <p:pic>
        <p:nvPicPr>
          <p:cNvPr id="12292" name="Picture 4" descr="http://www.eer.ru/sites/default/files/article-img/2014021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76" y="3127960"/>
            <a:ext cx="5096076" cy="33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hvylya.org/wp-content/uploads/2013/06/1368709312_yanukovic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2" y="3139752"/>
            <a:ext cx="3540294" cy="33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Book Antiqua" pitchFamily="18" charset="0"/>
              </a:rPr>
              <a:t>14 лютого 2010 року ЦВК </a:t>
            </a:r>
            <a:r>
              <a:rPr lang="ru-RU" sz="2300" b="1" dirty="0" err="1">
                <a:latin typeface="Book Antiqua" pitchFamily="18" charset="0"/>
              </a:rPr>
              <a:t>оголосила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офіційні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результати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виборів</a:t>
            </a:r>
            <a:r>
              <a:rPr lang="ru-RU" sz="2300" b="1" dirty="0">
                <a:latin typeface="Book Antiqua" pitchFamily="18" charset="0"/>
              </a:rPr>
              <a:t> президента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згідно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якими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лідер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Партії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регіонів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</a:t>
            </a:r>
            <a:r>
              <a:rPr lang="ru-RU" sz="2300" b="1" dirty="0" err="1">
                <a:latin typeface="Book Antiqua" pitchFamily="18" charset="0"/>
              </a:rPr>
              <a:t>переміг</a:t>
            </a:r>
            <a:r>
              <a:rPr lang="ru-RU" sz="2300" b="1" dirty="0">
                <a:latin typeface="Book Antiqua" pitchFamily="18" charset="0"/>
              </a:rPr>
              <a:t> і став </a:t>
            </a:r>
            <a:r>
              <a:rPr lang="ru-RU" sz="2300" b="1" dirty="0" err="1">
                <a:latin typeface="Book Antiqua" pitchFamily="18" charset="0"/>
              </a:rPr>
              <a:t>наступним</a:t>
            </a:r>
            <a:r>
              <a:rPr lang="ru-RU" sz="2300" b="1" dirty="0">
                <a:latin typeface="Book Antiqua" pitchFamily="18" charset="0"/>
              </a:rPr>
              <a:t> президентом </a:t>
            </a:r>
            <a:r>
              <a:rPr lang="ru-RU" sz="2300" b="1" dirty="0" err="1">
                <a:latin typeface="Book Antiqua" pitchFamily="18" charset="0"/>
              </a:rPr>
              <a:t>країни</a:t>
            </a:r>
            <a:r>
              <a:rPr lang="ru-RU" sz="2300" b="1" dirty="0">
                <a:latin typeface="Book Antiqua" pitchFamily="18" charset="0"/>
              </a:rPr>
              <a:t>.</a:t>
            </a:r>
          </a:p>
        </p:txBody>
      </p:sp>
      <p:pic>
        <p:nvPicPr>
          <p:cNvPr id="13314" name="Picture 2" descr="Файл:Янукович по областях І тур 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3064"/>
            <a:ext cx="7200800" cy="47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Файл:Янукович по областях ІІ тур 2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3064"/>
            <a:ext cx="7200800" cy="47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08" y="66690"/>
            <a:ext cx="9468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Президент </a:t>
            </a:r>
            <a:r>
              <a:rPr lang="ru-RU" sz="30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України</a:t>
            </a:r>
            <a:r>
              <a:rPr lang="ru-RU" sz="30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(25 </a:t>
            </a:r>
            <a:r>
              <a:rPr lang="ru-RU" sz="30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лютого 2010 — 22 лютого </a:t>
            </a:r>
            <a:r>
              <a:rPr lang="ru-RU" sz="30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2014)</a:t>
            </a:r>
            <a:endParaRPr lang="ru-RU" sz="30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71486"/>
            <a:ext cx="381642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Першим указом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 на </a:t>
            </a:r>
            <a:r>
              <a:rPr lang="ru-RU" sz="2300" b="1" dirty="0" err="1">
                <a:latin typeface="Book Antiqua" pitchFamily="18" charset="0"/>
              </a:rPr>
              <a:t>посаді</a:t>
            </a:r>
            <a:r>
              <a:rPr lang="ru-RU" sz="2300" b="1" dirty="0">
                <a:latin typeface="Book Antiqua" pitchFamily="18" charset="0"/>
              </a:rPr>
              <a:t> Президента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 стало </a:t>
            </a:r>
            <a:r>
              <a:rPr lang="ru-RU" sz="2300" b="1" dirty="0" err="1">
                <a:latin typeface="Book Antiqua" pitchFamily="18" charset="0"/>
              </a:rPr>
              <a:t>скорочення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робочого</a:t>
            </a:r>
            <a:r>
              <a:rPr lang="ru-RU" sz="2300" b="1" dirty="0">
                <a:latin typeface="Book Antiqua" pitchFamily="18" charset="0"/>
              </a:rPr>
              <a:t> штату і </a:t>
            </a:r>
            <a:r>
              <a:rPr lang="ru-RU" sz="2300" b="1" dirty="0" err="1">
                <a:latin typeface="Book Antiqua" pitchFamily="18" charset="0"/>
              </a:rPr>
              <a:t>витрат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утримання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Секретаріату</a:t>
            </a:r>
            <a:r>
              <a:rPr lang="ru-RU" sz="2300" b="1" dirty="0">
                <a:latin typeface="Book Antiqua" pitchFamily="18" charset="0"/>
              </a:rPr>
              <a:t> Президента на 20%. </a:t>
            </a:r>
            <a:r>
              <a:rPr lang="ru-RU" sz="2300" b="1" dirty="0" err="1">
                <a:latin typeface="Book Antiqua" pitchFamily="18" charset="0"/>
              </a:rPr>
              <a:t>Масштаби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кадрових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змін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всіх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рівнях</a:t>
            </a:r>
            <a:r>
              <a:rPr lang="ru-RU" sz="2300" b="1" dirty="0">
                <a:latin typeface="Book Antiqua" pitchFamily="18" charset="0"/>
              </a:rPr>
              <a:t> структур державного </a:t>
            </a:r>
            <a:r>
              <a:rPr lang="ru-RU" sz="2300" b="1" dirty="0" err="1" smtClean="0">
                <a:latin typeface="Book Antiqua" pitchFamily="18" charset="0"/>
              </a:rPr>
              <a:t>апарату</a:t>
            </a:r>
            <a:endParaRPr lang="ru-RU" sz="23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2039" y="548680"/>
            <a:ext cx="3250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Внутрішня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політика</a:t>
            </a:r>
            <a:endParaRPr lang="ru-RU" sz="28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http://lenta-ua.net/uploads/posts/2014-02/1392451309_yanuk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14754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157192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>
                <a:latin typeface="Book Antiqua" pitchFamily="18" charset="0"/>
              </a:rPr>
              <a:t>перевершили</a:t>
            </a:r>
            <a:r>
              <a:rPr lang="ru-RU" sz="2300" b="1" dirty="0">
                <a:latin typeface="Book Antiqua" pitchFamily="18" charset="0"/>
              </a:rPr>
              <a:t> «</a:t>
            </a:r>
            <a:r>
              <a:rPr lang="ru-RU" sz="2300" b="1" dirty="0" err="1">
                <a:latin typeface="Book Antiqua" pitchFamily="18" charset="0"/>
              </a:rPr>
              <a:t>кадрові</a:t>
            </a:r>
            <a:r>
              <a:rPr lang="ru-RU" sz="2300" b="1" dirty="0">
                <a:latin typeface="Book Antiqua" pitchFamily="18" charset="0"/>
              </a:rPr>
              <a:t> чистки», </a:t>
            </a:r>
            <a:r>
              <a:rPr lang="ru-RU" sz="2300" b="1" dirty="0" err="1">
                <a:latin typeface="Book Antiqua" pitchFamily="18" charset="0"/>
              </a:rPr>
              <a:t>що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відбувались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після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Помаранчевої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революції</a:t>
            </a:r>
            <a:r>
              <a:rPr lang="ru-RU" sz="2300" b="1" dirty="0">
                <a:latin typeface="Book Antiqua" pitchFamily="18" charset="0"/>
              </a:rPr>
              <a:t>  й активно </a:t>
            </a:r>
            <a:r>
              <a:rPr lang="ru-RU" sz="2300" b="1" dirty="0" err="1">
                <a:latin typeface="Book Antiqua" pitchFamily="18" charset="0"/>
              </a:rPr>
              <a:t>критикувались</a:t>
            </a:r>
            <a:r>
              <a:rPr lang="ru-RU" sz="2300" b="1" dirty="0">
                <a:latin typeface="Book Antiqua" pitchFamily="18" charset="0"/>
              </a:rPr>
              <a:t> самим Януковичем. На </a:t>
            </a:r>
            <a:r>
              <a:rPr lang="ru-RU" sz="2300" b="1" dirty="0" err="1">
                <a:latin typeface="Book Antiqua" pitchFamily="18" charset="0"/>
              </a:rPr>
              <a:t>більшість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керівних</a:t>
            </a:r>
            <a:r>
              <a:rPr lang="ru-RU" sz="2300" b="1" dirty="0">
                <a:latin typeface="Book Antiqua" pitchFamily="18" charset="0"/>
              </a:rPr>
              <a:t> посад у </a:t>
            </a:r>
            <a:r>
              <a:rPr lang="ru-RU" sz="2300" b="1" dirty="0" err="1">
                <a:latin typeface="Book Antiqua" pitchFamily="18" charset="0"/>
              </a:rPr>
              <a:t>державі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призначалися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вихідці</a:t>
            </a:r>
            <a:r>
              <a:rPr lang="ru-RU" sz="2300" b="1" dirty="0">
                <a:latin typeface="Book Antiqua" pitchFamily="18" charset="0"/>
              </a:rPr>
              <a:t> з </a:t>
            </a:r>
            <a:r>
              <a:rPr lang="ru-RU" sz="2300" b="1" dirty="0" err="1">
                <a:latin typeface="Book Antiqua" pitchFamily="18" charset="0"/>
              </a:rPr>
              <a:t>Донбасу</a:t>
            </a:r>
            <a:r>
              <a:rPr lang="ru-RU" sz="2300" b="1" dirty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7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Конституційна</a:t>
            </a:r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реформа. Янукович — Президент у </a:t>
            </a:r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президентсько-парламентській</a:t>
            </a:r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республіці</a:t>
            </a:r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sz="28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54107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err="1">
                <a:latin typeface="Book Antiqua" pitchFamily="18" charset="0"/>
              </a:rPr>
              <a:t>Конституційний</a:t>
            </a:r>
            <a:r>
              <a:rPr lang="ru-RU" sz="2300" b="1" dirty="0">
                <a:latin typeface="Book Antiqua" pitchFamily="18" charset="0"/>
              </a:rPr>
              <a:t> суд </a:t>
            </a:r>
            <a:r>
              <a:rPr lang="ru-RU" sz="2300" b="1" dirty="0" err="1">
                <a:latin typeface="Book Antiqua" pitchFamily="18" charset="0"/>
              </a:rPr>
              <a:t>визнав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неконституційним</a:t>
            </a:r>
            <a:r>
              <a:rPr lang="ru-RU" sz="2300" b="1" dirty="0">
                <a:latin typeface="Book Antiqua" pitchFamily="18" charset="0"/>
              </a:rPr>
              <a:t> Закон «Про </a:t>
            </a:r>
            <a:r>
              <a:rPr lang="ru-RU" sz="2300" b="1" dirty="0" err="1">
                <a:latin typeface="Book Antiqua" pitchFamily="18" charset="0"/>
              </a:rPr>
              <a:t>внесення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змін</a:t>
            </a:r>
            <a:r>
              <a:rPr lang="ru-RU" sz="2300" b="1" dirty="0">
                <a:latin typeface="Book Antiqua" pitchFamily="18" charset="0"/>
              </a:rPr>
              <a:t> до </a:t>
            </a:r>
            <a:r>
              <a:rPr lang="ru-RU" sz="2300" b="1" dirty="0" err="1">
                <a:latin typeface="Book Antiqua" pitchFamily="18" charset="0"/>
              </a:rPr>
              <a:t>Конституції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» </a:t>
            </a:r>
            <a:r>
              <a:rPr lang="ru-RU" sz="2300" b="1" dirty="0" err="1">
                <a:latin typeface="Book Antiqua" pitchFamily="18" charset="0"/>
              </a:rPr>
              <a:t>від</a:t>
            </a:r>
            <a:r>
              <a:rPr lang="ru-RU" sz="2300" b="1" dirty="0">
                <a:latin typeface="Book Antiqua" pitchFamily="18" charset="0"/>
              </a:rPr>
              <a:t> 8 </a:t>
            </a:r>
            <a:r>
              <a:rPr lang="ru-RU" sz="2300" b="1" dirty="0" err="1">
                <a:latin typeface="Book Antiqua" pitchFamily="18" charset="0"/>
              </a:rPr>
              <a:t>грудня</a:t>
            </a:r>
            <a:r>
              <a:rPr lang="ru-RU" sz="2300" b="1" dirty="0">
                <a:latin typeface="Book Antiqua" pitchFamily="18" charset="0"/>
              </a:rPr>
              <a:t> 2004 року № 2222-</a:t>
            </a:r>
            <a:r>
              <a:rPr lang="en-US" sz="2300" b="1" dirty="0">
                <a:latin typeface="Book Antiqua" pitchFamily="18" charset="0"/>
              </a:rPr>
              <a:t>IV (</a:t>
            </a:r>
            <a:r>
              <a:rPr lang="ru-RU" sz="2300" b="1" dirty="0" err="1">
                <a:latin typeface="Book Antiqua" pitchFamily="18" charset="0"/>
              </a:rPr>
              <a:t>політреформу</a:t>
            </a:r>
            <a:r>
              <a:rPr lang="ru-RU" sz="2300" b="1" dirty="0">
                <a:latin typeface="Book Antiqua" pitchFamily="18" charset="0"/>
              </a:rPr>
              <a:t> 2004 року) у </a:t>
            </a:r>
            <a:r>
              <a:rPr lang="ru-RU" sz="2300" b="1" dirty="0" err="1">
                <a:latin typeface="Book Antiqua" pitchFamily="18" charset="0"/>
              </a:rPr>
              <a:t>зв'язку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порушенням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процедури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його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розгляду</a:t>
            </a:r>
            <a:r>
              <a:rPr lang="ru-RU" sz="2300" b="1" dirty="0">
                <a:latin typeface="Book Antiqua" pitchFamily="18" charset="0"/>
              </a:rPr>
              <a:t> і </a:t>
            </a:r>
            <a:r>
              <a:rPr lang="ru-RU" sz="2300" b="1" dirty="0" err="1">
                <a:latin typeface="Book Antiqua" pitchFamily="18" charset="0"/>
              </a:rPr>
              <a:t>ухвалення</a:t>
            </a:r>
            <a:r>
              <a:rPr lang="ru-RU" sz="2300" b="1" dirty="0">
                <a:latin typeface="Book Antiqua" pitchFamily="18" charset="0"/>
              </a:rPr>
              <a:t> і </a:t>
            </a:r>
            <a:r>
              <a:rPr lang="ru-RU" sz="2300" b="1" dirty="0" err="1">
                <a:latin typeface="Book Antiqua" pitchFamily="18" charset="0"/>
              </a:rPr>
              <a:t>відновив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дію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Конституції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 1996 </a:t>
            </a:r>
            <a:r>
              <a:rPr lang="ru-RU" sz="2300" b="1" dirty="0" smtClean="0">
                <a:latin typeface="Book Antiqua" pitchFamily="18" charset="0"/>
              </a:rPr>
              <a:t>року.</a:t>
            </a:r>
          </a:p>
          <a:p>
            <a:r>
              <a:rPr lang="ru-RU" sz="2300" b="1" dirty="0" smtClean="0">
                <a:latin typeface="Book Antiqua" pitchFamily="18" charset="0"/>
              </a:rPr>
              <a:t>17 </a:t>
            </a:r>
            <a:r>
              <a:rPr lang="ru-RU" sz="2300" b="1" dirty="0" err="1">
                <a:latin typeface="Book Antiqua" pitchFamily="18" charset="0"/>
              </a:rPr>
              <a:t>січня</a:t>
            </a:r>
            <a:r>
              <a:rPr lang="ru-RU" sz="2300" b="1" dirty="0">
                <a:latin typeface="Book Antiqua" pitchFamily="18" charset="0"/>
              </a:rPr>
              <a:t> 2013 р. Янукович </a:t>
            </a:r>
            <a:r>
              <a:rPr lang="ru-RU" sz="2300" b="1" dirty="0" err="1">
                <a:latin typeface="Book Antiqua" pitchFamily="18" charset="0"/>
              </a:rPr>
              <a:t>визнав</a:t>
            </a:r>
            <a:r>
              <a:rPr lang="ru-RU" sz="2300" b="1" dirty="0">
                <a:latin typeface="Book Antiqua" pitchFamily="18" charset="0"/>
              </a:rPr>
              <a:t> провал </a:t>
            </a:r>
            <a:r>
              <a:rPr lang="ru-RU" sz="2300" b="1" dirty="0" err="1">
                <a:latin typeface="Book Antiqua" pitchFamily="18" charset="0"/>
              </a:rPr>
              <a:t>більшості</a:t>
            </a:r>
            <a:r>
              <a:rPr lang="ru-RU" sz="2300" b="1" dirty="0">
                <a:latin typeface="Book Antiqua" pitchFamily="18" charset="0"/>
              </a:rPr>
              <a:t> реформ </a:t>
            </a:r>
            <a:r>
              <a:rPr lang="ru-RU" sz="2300" b="1" dirty="0" err="1">
                <a:latin typeface="Book Antiqua" pitchFamily="18" charset="0"/>
              </a:rPr>
              <a:t>своєї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команди</a:t>
            </a:r>
            <a:r>
              <a:rPr lang="ru-RU" sz="2300" b="1" dirty="0">
                <a:latin typeface="Book Antiqua" pitchFamily="18" charset="0"/>
              </a:rPr>
              <a:t> і </a:t>
            </a:r>
            <a:r>
              <a:rPr lang="ru-RU" sz="2300" b="1" dirty="0" err="1">
                <a:latin typeface="Book Antiqua" pitchFamily="18" charset="0"/>
              </a:rPr>
              <a:t>звинуватив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Миколу</a:t>
            </a:r>
            <a:r>
              <a:rPr lang="ru-RU" sz="2300" b="1" dirty="0">
                <a:latin typeface="Book Antiqua" pitchFamily="18" charset="0"/>
              </a:rPr>
              <a:t> Азарова в </a:t>
            </a:r>
            <a:r>
              <a:rPr lang="ru-RU" sz="2300" b="1" dirty="0" err="1">
                <a:latin typeface="Book Antiqua" pitchFamily="18" charset="0"/>
              </a:rPr>
              <a:t>саботажі</a:t>
            </a:r>
            <a:endParaRPr lang="ru-RU" sz="2300" b="1" dirty="0">
              <a:latin typeface="Book Antiqua" pitchFamily="18" charset="0"/>
            </a:endParaRPr>
          </a:p>
        </p:txBody>
      </p:sp>
      <p:pic>
        <p:nvPicPr>
          <p:cNvPr id="15362" name="Picture 2" descr="http://www.typuvannia.info/sites/default/files/sociotip_zhu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3" y="3891304"/>
            <a:ext cx="3891035" cy="27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ocportal.info/wp-content/uploads/2013/09/%D0%AF%D0%BD%D1%83%D0%BA%D0%BE%D0%B2%D0%B8%D1%87-3.jpg?bf51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501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454"/>
            <a:ext cx="3089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Зовнішня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політика</a:t>
            </a:r>
            <a:endParaRPr lang="ru-RU" sz="28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6674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Book Antiqua" pitchFamily="18" charset="0"/>
              </a:rPr>
              <a:t>21 </a:t>
            </a:r>
            <a:r>
              <a:rPr lang="ru-RU" sz="2300" b="1" dirty="0" err="1">
                <a:latin typeface="Book Antiqua" pitchFamily="18" charset="0"/>
              </a:rPr>
              <a:t>квітня</a:t>
            </a:r>
            <a:r>
              <a:rPr lang="ru-RU" sz="2300" b="1" dirty="0">
                <a:latin typeface="Book Antiqua" pitchFamily="18" charset="0"/>
              </a:rPr>
              <a:t> 2010 року, без </a:t>
            </a:r>
            <a:r>
              <a:rPr lang="ru-RU" sz="2300" b="1" dirty="0" err="1">
                <a:latin typeface="Book Antiqua" pitchFamily="18" charset="0"/>
              </a:rPr>
              <a:t>попереднього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суспільного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обговорення</a:t>
            </a:r>
            <a:r>
              <a:rPr lang="ru-RU" sz="2300" b="1" dirty="0">
                <a:latin typeface="Book Antiqua" pitchFamily="18" charset="0"/>
              </a:rPr>
              <a:t>, Президент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В.Янукович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підписав</a:t>
            </a:r>
            <a:r>
              <a:rPr lang="ru-RU" sz="2300" b="1" dirty="0">
                <a:latin typeface="Book Antiqua" pitchFamily="18" charset="0"/>
              </a:rPr>
              <a:t> з президентом </a:t>
            </a:r>
            <a:r>
              <a:rPr lang="ru-RU" sz="2300" b="1" dirty="0" err="1">
                <a:latin typeface="Book Antiqua" pitchFamily="18" charset="0"/>
              </a:rPr>
              <a:t>Росії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Дмитром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Медведєвим</a:t>
            </a:r>
            <a:r>
              <a:rPr lang="ru-RU" sz="2300" b="1" dirty="0">
                <a:latin typeface="Book Antiqua" pitchFamily="18" charset="0"/>
              </a:rPr>
              <a:t> «Угоду </a:t>
            </a:r>
            <a:r>
              <a:rPr lang="ru-RU" sz="2300" b="1" dirty="0" err="1">
                <a:latin typeface="Book Antiqua" pitchFamily="18" charset="0"/>
              </a:rPr>
              <a:t>між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Україною</a:t>
            </a:r>
            <a:r>
              <a:rPr lang="ru-RU" sz="2300" b="1" dirty="0">
                <a:latin typeface="Book Antiqua" pitchFamily="18" charset="0"/>
              </a:rPr>
              <a:t> і </a:t>
            </a:r>
            <a:r>
              <a:rPr lang="ru-RU" sz="2300" b="1" dirty="0" err="1">
                <a:latin typeface="Book Antiqua" pitchFamily="18" charset="0"/>
              </a:rPr>
              <a:t>Російською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Федерацією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питань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перебування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Чорноморського</a:t>
            </a:r>
            <a:r>
              <a:rPr lang="ru-RU" sz="2300" b="1" dirty="0">
                <a:latin typeface="Book Antiqua" pitchFamily="18" charset="0"/>
              </a:rPr>
              <a:t> флоту </a:t>
            </a:r>
            <a:r>
              <a:rPr lang="ru-RU" sz="2300" b="1" dirty="0" err="1">
                <a:latin typeface="Book Antiqua" pitchFamily="18" charset="0"/>
              </a:rPr>
              <a:t>Російської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Федерації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території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», </a:t>
            </a:r>
            <a:r>
              <a:rPr lang="ru-RU" sz="2300" b="1" dirty="0" err="1">
                <a:latin typeface="Book Antiqua" pitchFamily="18" charset="0"/>
              </a:rPr>
              <a:t>згідно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якою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продовжується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термін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перебування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Чорноморського</a:t>
            </a:r>
            <a:r>
              <a:rPr lang="ru-RU" sz="2300" b="1" dirty="0">
                <a:latin typeface="Book Antiqua" pitchFamily="18" charset="0"/>
              </a:rPr>
              <a:t> флоту </a:t>
            </a:r>
            <a:r>
              <a:rPr lang="ru-RU" sz="2300" b="1" dirty="0" err="1">
                <a:latin typeface="Book Antiqua" pitchFamily="18" charset="0"/>
              </a:rPr>
              <a:t>Росії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вСевастополі</a:t>
            </a:r>
            <a:r>
              <a:rPr lang="ru-RU" sz="2300" b="1" dirty="0">
                <a:latin typeface="Book Antiqua" pitchFamily="18" charset="0"/>
              </a:rPr>
              <a:t> на 25 </a:t>
            </a:r>
            <a:r>
              <a:rPr lang="ru-RU" sz="2300" b="1" dirty="0" err="1">
                <a:latin typeface="Book Antiqua" pitchFamily="18" charset="0"/>
              </a:rPr>
              <a:t>років</a:t>
            </a:r>
            <a:r>
              <a:rPr lang="ru-RU" sz="2300" b="1" dirty="0">
                <a:latin typeface="Book Antiqua" pitchFamily="18" charset="0"/>
              </a:rPr>
              <a:t>, до 2042 року. </a:t>
            </a:r>
          </a:p>
        </p:txBody>
      </p:sp>
      <p:pic>
        <p:nvPicPr>
          <p:cNvPr id="16386" name="Picture 2" descr="http://fakty.ictv.ua/public/images/gallery/2012/10/13/thumbnail-20121013144426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6" y="3460551"/>
            <a:ext cx="4074328" cy="32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age.zn.ua/media/images/original/Jun2013/63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283420" cy="32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Book Antiqua" pitchFamily="18" charset="0"/>
              </a:rPr>
              <a:t>Народився</a:t>
            </a:r>
            <a:r>
              <a:rPr lang="ru-RU" sz="2400" b="1" dirty="0">
                <a:latin typeface="Book Antiqua" pitchFamily="18" charset="0"/>
              </a:rPr>
              <a:t> у </a:t>
            </a:r>
            <a:r>
              <a:rPr lang="ru-RU" sz="2400" b="1" dirty="0" err="1">
                <a:latin typeface="Book Antiqua" pitchFamily="18" charset="0"/>
              </a:rPr>
              <a:t>робітничому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селищі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Жуківці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біля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міста</a:t>
            </a:r>
            <a:r>
              <a:rPr lang="ru-RU" sz="2400" b="1" dirty="0">
                <a:latin typeface="Book Antiqua" pitchFamily="18" charset="0"/>
              </a:rPr>
              <a:t> </a:t>
            </a:r>
            <a:r>
              <a:rPr lang="ru-RU" sz="2400" b="1" dirty="0" err="1" smtClean="0">
                <a:latin typeface="Book Antiqua" pitchFamily="18" charset="0"/>
              </a:rPr>
              <a:t>Єнакієвого</a:t>
            </a:r>
            <a:r>
              <a:rPr lang="ru-RU" sz="2400" b="1" dirty="0" smtClean="0">
                <a:latin typeface="Book Antiqua" pitchFamily="18" charset="0"/>
              </a:rPr>
              <a:t>,</a:t>
            </a:r>
            <a:r>
              <a:rPr lang="ru-RU" sz="2400" b="1" dirty="0">
                <a:latin typeface="Book Antiqua" pitchFamily="18" charset="0"/>
              </a:rPr>
              <a:t> </a:t>
            </a:r>
            <a:r>
              <a:rPr lang="ru-RU" sz="2400" b="1" dirty="0" err="1">
                <a:latin typeface="Book Antiqua" pitchFamily="18" charset="0"/>
              </a:rPr>
              <a:t>Донецької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області</a:t>
            </a:r>
            <a:r>
              <a:rPr lang="ru-RU" sz="2400" b="1" dirty="0" smtClean="0">
                <a:latin typeface="Book Antiqua" pitchFamily="18" charset="0"/>
              </a:rPr>
              <a:t>; </a:t>
            </a:r>
            <a:r>
              <a:rPr lang="ru-RU" sz="2400" b="1" dirty="0" err="1" smtClean="0">
                <a:latin typeface="Book Antiqua" pitchFamily="18" charset="0"/>
              </a:rPr>
              <a:t>батько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Федір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Володимирович</a:t>
            </a:r>
            <a:r>
              <a:rPr lang="ru-RU" sz="2400" b="1" dirty="0">
                <a:latin typeface="Book Antiqua" pitchFamily="18" charset="0"/>
              </a:rPr>
              <a:t> (</a:t>
            </a:r>
            <a:r>
              <a:rPr lang="ru-RU" sz="2400" b="1" dirty="0" err="1">
                <a:latin typeface="Book Antiqua" pitchFamily="18" charset="0"/>
              </a:rPr>
              <a:t>білорус</a:t>
            </a:r>
            <a:r>
              <a:rPr lang="ru-RU" sz="2400" b="1" dirty="0">
                <a:latin typeface="Book Antiqua" pitchFamily="18" charset="0"/>
              </a:rPr>
              <a:t>, поляк, </a:t>
            </a:r>
            <a:r>
              <a:rPr lang="ru-RU" sz="2400" b="1" dirty="0" err="1" smtClean="0">
                <a:latin typeface="Book Antiqua" pitchFamily="18" charset="0"/>
              </a:rPr>
              <a:t>росіянин</a:t>
            </a:r>
            <a:r>
              <a:rPr lang="ru-RU" sz="2400" b="1" dirty="0" smtClean="0">
                <a:latin typeface="Book Antiqua" pitchFamily="18" charset="0"/>
              </a:rPr>
              <a:t>)</a:t>
            </a:r>
            <a:r>
              <a:rPr lang="ru-RU" sz="2400" b="1" dirty="0">
                <a:latin typeface="Book Antiqua" pitchFamily="18" charset="0"/>
              </a:rPr>
              <a:t> — </a:t>
            </a:r>
            <a:r>
              <a:rPr lang="ru-RU" sz="2400" b="1" dirty="0" err="1">
                <a:latin typeface="Book Antiqua" pitchFamily="18" charset="0"/>
              </a:rPr>
              <a:t>металург</a:t>
            </a:r>
            <a:r>
              <a:rPr lang="ru-RU" sz="2400" b="1" dirty="0">
                <a:latin typeface="Book Antiqua" pitchFamily="18" charset="0"/>
              </a:rPr>
              <a:t>; </a:t>
            </a:r>
            <a:r>
              <a:rPr lang="ru-RU" sz="2400" b="1" dirty="0" err="1">
                <a:latin typeface="Book Antiqua" pitchFamily="18" charset="0"/>
              </a:rPr>
              <a:t>мати</a:t>
            </a:r>
            <a:r>
              <a:rPr lang="ru-RU" sz="2400" b="1" dirty="0">
                <a:latin typeface="Book Antiqua" pitchFamily="18" charset="0"/>
              </a:rPr>
              <a:t> Ольга </a:t>
            </a:r>
            <a:r>
              <a:rPr lang="ru-RU" sz="2400" b="1" dirty="0" err="1">
                <a:latin typeface="Book Antiqua" pitchFamily="18" charset="0"/>
              </a:rPr>
              <a:t>Семенівна</a:t>
            </a:r>
            <a:r>
              <a:rPr lang="ru-RU" sz="2400" b="1" dirty="0">
                <a:latin typeface="Book Antiqua" pitchFamily="18" charset="0"/>
              </a:rPr>
              <a:t> (</a:t>
            </a:r>
            <a:r>
              <a:rPr lang="ru-RU" sz="2400" b="1" dirty="0" err="1" smtClean="0">
                <a:latin typeface="Book Antiqua" pitchFamily="18" charset="0"/>
              </a:rPr>
              <a:t>росіянка</a:t>
            </a:r>
            <a:r>
              <a:rPr lang="ru-RU" sz="2400" b="1" dirty="0" smtClean="0">
                <a:latin typeface="Book Antiqua" pitchFamily="18" charset="0"/>
              </a:rPr>
              <a:t>)</a:t>
            </a:r>
            <a:r>
              <a:rPr lang="ru-RU" sz="2400" b="1" dirty="0">
                <a:latin typeface="Book Antiqua" pitchFamily="18" charset="0"/>
              </a:rPr>
              <a:t> — медсестра. </a:t>
            </a:r>
          </a:p>
        </p:txBody>
      </p:sp>
      <p:pic>
        <p:nvPicPr>
          <p:cNvPr id="2050" name="Picture 2" descr="http://image.tsn.ua/media/images2/original/Jan2011/383376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52868"/>
            <a:ext cx="6624736" cy="441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6835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Зона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вільної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торгівлі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з ЄС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чи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митний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союз?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2656"/>
            <a:ext cx="856895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12 </a:t>
            </a:r>
            <a:r>
              <a:rPr lang="ru-RU" sz="2300" b="1" dirty="0" err="1">
                <a:latin typeface="Book Antiqua" pitchFamily="18" charset="0"/>
              </a:rPr>
              <a:t>квітня</a:t>
            </a:r>
            <a:r>
              <a:rPr lang="ru-RU" sz="2300" b="1" dirty="0">
                <a:latin typeface="Book Antiqua" pitchFamily="18" charset="0"/>
              </a:rPr>
              <a:t> 2011 року </a:t>
            </a:r>
            <a:r>
              <a:rPr lang="ru-RU" sz="2300" b="1" dirty="0" err="1">
                <a:latin typeface="Book Antiqua" pitchFamily="18" charset="0"/>
              </a:rPr>
              <a:t>відбувся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візит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голови</a:t>
            </a:r>
            <a:r>
              <a:rPr lang="ru-RU" sz="2300" b="1" dirty="0">
                <a:latin typeface="Book Antiqua" pitchFamily="18" charset="0"/>
              </a:rPr>
              <a:t> уряду </a:t>
            </a:r>
            <a:r>
              <a:rPr lang="ru-RU" sz="2300" b="1" dirty="0" err="1">
                <a:latin typeface="Book Antiqua" pitchFamily="18" charset="0"/>
              </a:rPr>
              <a:t>Росії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Володимира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Путіна</a:t>
            </a:r>
            <a:r>
              <a:rPr lang="ru-RU" sz="2300" b="1" dirty="0">
                <a:latin typeface="Book Antiqua" pitchFamily="18" charset="0"/>
              </a:rPr>
              <a:t> до </a:t>
            </a:r>
            <a:r>
              <a:rPr lang="ru-RU" sz="2300" b="1" dirty="0" err="1">
                <a:latin typeface="Book Antiqua" pitchFamily="18" charset="0"/>
              </a:rPr>
              <a:t>Києва</a:t>
            </a:r>
            <a:r>
              <a:rPr lang="ru-RU" sz="2300" b="1" dirty="0">
                <a:latin typeface="Book Antiqua" pitchFamily="18" charset="0"/>
              </a:rPr>
              <a:t>. </a:t>
            </a:r>
            <a:r>
              <a:rPr lang="ru-RU" sz="2300" b="1" dirty="0" err="1">
                <a:latin typeface="Book Antiqua" pitchFamily="18" charset="0"/>
              </a:rPr>
              <a:t>Росія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схиляє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Україну</a:t>
            </a:r>
            <a:r>
              <a:rPr lang="ru-RU" sz="2300" b="1" dirty="0">
                <a:latin typeface="Book Antiqua" pitchFamily="18" charset="0"/>
              </a:rPr>
              <a:t> до </a:t>
            </a:r>
            <a:r>
              <a:rPr lang="ru-RU" sz="2300" b="1" dirty="0" err="1">
                <a:latin typeface="Book Antiqua" pitchFamily="18" charset="0"/>
              </a:rPr>
              <a:t>вступу</a:t>
            </a:r>
            <a:r>
              <a:rPr lang="ru-RU" sz="2300" b="1" dirty="0">
                <a:latin typeface="Book Antiqua" pitchFamily="18" charset="0"/>
              </a:rPr>
              <a:t> до </a:t>
            </a:r>
            <a:r>
              <a:rPr lang="ru-RU" sz="2300" b="1" dirty="0" err="1">
                <a:latin typeface="Book Antiqua" pitchFamily="18" charset="0"/>
              </a:rPr>
              <a:t>Митного</a:t>
            </a:r>
            <a:r>
              <a:rPr lang="ru-RU" sz="2300" b="1" dirty="0">
                <a:latin typeface="Book Antiqua" pitchFamily="18" charset="0"/>
              </a:rPr>
              <a:t> союзу. Основною </a:t>
            </a:r>
            <a:r>
              <a:rPr lang="ru-RU" sz="2300" b="1" dirty="0" err="1">
                <a:latin typeface="Book Antiqua" pitchFamily="18" charset="0"/>
              </a:rPr>
              <a:t>поступкою</a:t>
            </a:r>
            <a:r>
              <a:rPr lang="ru-RU" sz="2300" b="1" dirty="0">
                <a:latin typeface="Book Antiqua" pitchFamily="18" charset="0"/>
              </a:rPr>
              <a:t> за </a:t>
            </a:r>
            <a:r>
              <a:rPr lang="ru-RU" sz="2300" b="1" dirty="0" err="1">
                <a:latin typeface="Book Antiqua" pitchFamily="18" charset="0"/>
              </a:rPr>
              <a:t>це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має</a:t>
            </a:r>
            <a:r>
              <a:rPr lang="ru-RU" sz="2300" b="1" dirty="0">
                <a:latin typeface="Book Antiqua" pitchFamily="18" charset="0"/>
              </a:rPr>
              <a:t> бути </a:t>
            </a:r>
            <a:r>
              <a:rPr lang="ru-RU" sz="2300" b="1" dirty="0" err="1">
                <a:latin typeface="Book Antiqua" pitchFamily="18" charset="0"/>
              </a:rPr>
              <a:t>зниження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ціни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російський</a:t>
            </a:r>
            <a:r>
              <a:rPr lang="ru-RU" sz="2300" b="1" dirty="0">
                <a:latin typeface="Book Antiqua" pitchFamily="18" charset="0"/>
              </a:rPr>
              <a:t> газ для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майже</a:t>
            </a:r>
            <a:r>
              <a:rPr lang="ru-RU" sz="2300" b="1" dirty="0">
                <a:latin typeface="Book Antiqua" pitchFamily="18" charset="0"/>
              </a:rPr>
              <a:t> наполовину. Янукович </a:t>
            </a:r>
            <a:r>
              <a:rPr lang="ru-RU" sz="2300" b="1" dirty="0" err="1">
                <a:latin typeface="Book Antiqua" pitchFamily="18" charset="0"/>
              </a:rPr>
              <a:t>висловлюється</a:t>
            </a:r>
            <a:r>
              <a:rPr lang="ru-RU" sz="2300" b="1" dirty="0">
                <a:latin typeface="Book Antiqua" pitchFamily="18" charset="0"/>
              </a:rPr>
              <a:t> за </a:t>
            </a:r>
            <a:r>
              <a:rPr lang="ru-RU" sz="2300" b="1" dirty="0" err="1">
                <a:latin typeface="Book Antiqua" pitchFamily="18" charset="0"/>
              </a:rPr>
              <a:t>зближення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країни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Митним</a:t>
            </a:r>
            <a:r>
              <a:rPr lang="ru-RU" sz="2300" b="1" dirty="0">
                <a:latin typeface="Book Antiqua" pitchFamily="18" charset="0"/>
              </a:rPr>
              <a:t> союзом </a:t>
            </a:r>
            <a:r>
              <a:rPr lang="ru-RU" sz="2300" b="1" dirty="0" err="1">
                <a:latin typeface="Book Antiqua" pitchFamily="18" charset="0"/>
              </a:rPr>
              <a:t>країн</a:t>
            </a:r>
            <a:r>
              <a:rPr lang="ru-RU" sz="2300" b="1" dirty="0">
                <a:latin typeface="Book Antiqua" pitchFamily="18" charset="0"/>
              </a:rPr>
              <a:t> СНД.</a:t>
            </a:r>
          </a:p>
        </p:txBody>
      </p:sp>
      <p:pic>
        <p:nvPicPr>
          <p:cNvPr id="17410" name="Picture 2" descr="http://hvylya.org/wp-content/uploads/2013/12/Evropeyskiy-soyuz-Tamozhennyiy-soy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7046"/>
            <a:ext cx="4514454" cy="253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ua.golos.ua/images/articles/main/2012-12/f_14744434431355226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94074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krpohliad.org/wp-content/uploads/2013/07/TableEU2_2uk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25747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0"/>
            <a:ext cx="3068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Усунення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з посади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9118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Book Antiqua" pitchFamily="18" charset="0"/>
              </a:rPr>
              <a:t>21 лютого 2014 </a:t>
            </a:r>
            <a:r>
              <a:rPr lang="ru-RU" sz="2300" b="1" dirty="0" err="1">
                <a:latin typeface="Book Antiqua" pitchFamily="18" charset="0"/>
              </a:rPr>
              <a:t>лідери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опозиції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підписали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Віктором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smtClean="0">
                <a:latin typeface="Book Antiqua" pitchFamily="18" charset="0"/>
              </a:rPr>
              <a:t>Януковичем  </a:t>
            </a:r>
            <a:r>
              <a:rPr lang="ru-RU" sz="2300" b="1" dirty="0">
                <a:latin typeface="Book Antiqua" pitchFamily="18" charset="0"/>
              </a:rPr>
              <a:t>угоду </a:t>
            </a:r>
            <a:r>
              <a:rPr lang="ru-RU" sz="2300" b="1" dirty="0" err="1">
                <a:latin typeface="Book Antiqua" pitchFamily="18" charset="0"/>
              </a:rPr>
              <a:t>щодо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врегулювання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кризи</a:t>
            </a:r>
            <a:r>
              <a:rPr lang="ru-RU" sz="2300" b="1" dirty="0">
                <a:latin typeface="Book Antiqua" pitchFamily="18" charset="0"/>
              </a:rPr>
              <a:t> в </a:t>
            </a:r>
            <a:r>
              <a:rPr lang="ru-RU" sz="2300" b="1" dirty="0" err="1">
                <a:latin typeface="Book Antiqua" pitchFamily="18" charset="0"/>
              </a:rPr>
              <a:t>Україні</a:t>
            </a:r>
            <a:r>
              <a:rPr lang="ru-RU" sz="2300" b="1" dirty="0">
                <a:latin typeface="Book Antiqua" pitchFamily="18" charset="0"/>
              </a:rPr>
              <a:t>. </a:t>
            </a:r>
            <a:r>
              <a:rPr lang="ru-RU" sz="2300" b="1" dirty="0" err="1">
                <a:latin typeface="Book Antiqua" pitchFamily="18" charset="0"/>
              </a:rPr>
              <a:t>Відповідно</a:t>
            </a:r>
            <a:r>
              <a:rPr lang="ru-RU" sz="2300" b="1" dirty="0">
                <a:latin typeface="Book Antiqua" pitchFamily="18" charset="0"/>
              </a:rPr>
              <a:t> до угоди </a:t>
            </a:r>
            <a:r>
              <a:rPr lang="ru-RU" sz="2300" b="1" dirty="0" err="1">
                <a:latin typeface="Book Antiqua" pitchFamily="18" charset="0"/>
              </a:rPr>
              <a:t>протягом</a:t>
            </a:r>
            <a:r>
              <a:rPr lang="ru-RU" sz="2300" b="1" dirty="0">
                <a:latin typeface="Book Antiqua" pitchFamily="18" charset="0"/>
              </a:rPr>
              <a:t> 48 годин з моменту </a:t>
            </a:r>
            <a:r>
              <a:rPr lang="ru-RU" sz="2300" b="1" dirty="0" err="1">
                <a:latin typeface="Book Antiqua" pitchFamily="18" charset="0"/>
              </a:rPr>
              <a:t>її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підписання</a:t>
            </a:r>
            <a:r>
              <a:rPr lang="ru-RU" sz="2300" b="1" dirty="0">
                <a:latin typeface="Book Antiqua" pitchFamily="18" charset="0"/>
              </a:rPr>
              <a:t> мала б </a:t>
            </a:r>
            <a:r>
              <a:rPr lang="ru-RU" sz="2300" b="1" dirty="0" err="1">
                <a:latin typeface="Book Antiqua" pitchFamily="18" charset="0"/>
              </a:rPr>
              <a:t>відновити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дію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Конституція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редакції</a:t>
            </a:r>
            <a:r>
              <a:rPr lang="ru-RU" sz="2300" b="1" dirty="0">
                <a:latin typeface="Book Antiqua" pitchFamily="18" charset="0"/>
              </a:rPr>
              <a:t> 2004 року та сформовано </a:t>
            </a:r>
            <a:r>
              <a:rPr lang="ru-RU" sz="2300" b="1" dirty="0" err="1">
                <a:latin typeface="Book Antiqua" pitchFamily="18" charset="0"/>
              </a:rPr>
              <a:t>новий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коаліційний</a:t>
            </a:r>
            <a:r>
              <a:rPr lang="ru-RU" sz="2300" b="1" dirty="0">
                <a:latin typeface="Book Antiqua" pitchFamily="18" charset="0"/>
              </a:rPr>
              <a:t> уряд.</a:t>
            </a:r>
          </a:p>
        </p:txBody>
      </p:sp>
      <p:pic>
        <p:nvPicPr>
          <p:cNvPr id="19458" name="Picture 2" descr="http://i.obozrevatel.ua/8/1545750/232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420888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>
                <a:latin typeface="Book Antiqua" pitchFamily="18" charset="0"/>
              </a:rPr>
              <a:t>Підписання</a:t>
            </a:r>
            <a:r>
              <a:rPr lang="ru-RU" sz="2300" b="1" dirty="0">
                <a:latin typeface="Book Antiqua" pitchFamily="18" charset="0"/>
              </a:rPr>
              <a:t> угоди не </a:t>
            </a:r>
            <a:r>
              <a:rPr lang="ru-RU" sz="2300" b="1" dirty="0" err="1">
                <a:latin typeface="Book Antiqua" pitchFamily="18" charset="0"/>
              </a:rPr>
              <a:t>було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сприняте</a:t>
            </a:r>
            <a:r>
              <a:rPr lang="ru-RU" sz="2300" b="1" dirty="0">
                <a:latin typeface="Book Antiqua" pitchFamily="18" charset="0"/>
              </a:rPr>
              <a:t> людьми на </a:t>
            </a:r>
            <a:r>
              <a:rPr lang="ru-RU" sz="2300" b="1" dirty="0" err="1">
                <a:latin typeface="Book Antiqua" pitchFamily="18" charset="0"/>
              </a:rPr>
              <a:t>майдані</a:t>
            </a:r>
            <a:r>
              <a:rPr lang="ru-RU" sz="2300" b="1" dirty="0">
                <a:latin typeface="Book Antiqua" pitchFamily="18" charset="0"/>
              </a:rPr>
              <a:t>: </a:t>
            </a:r>
            <a:r>
              <a:rPr lang="ru-RU" sz="2300" b="1" dirty="0" err="1">
                <a:latin typeface="Book Antiqua" pitchFamily="18" charset="0"/>
              </a:rPr>
              <a:t>демонстранти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вимагали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від</a:t>
            </a:r>
            <a:r>
              <a:rPr lang="ru-RU" sz="2300" b="1" dirty="0">
                <a:latin typeface="Book Antiqua" pitchFamily="18" charset="0"/>
              </a:rPr>
              <a:t> Президента </a:t>
            </a:r>
            <a:r>
              <a:rPr lang="ru-RU" sz="2300" b="1" dirty="0" err="1">
                <a:latin typeface="Book Antiqua" pitchFamily="18" charset="0"/>
              </a:rPr>
              <a:t>достроково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піти</a:t>
            </a:r>
            <a:r>
              <a:rPr lang="ru-RU" sz="2300" b="1" dirty="0">
                <a:latin typeface="Book Antiqua" pitchFamily="18" charset="0"/>
              </a:rPr>
              <a:t> у </a:t>
            </a:r>
            <a:r>
              <a:rPr lang="ru-RU" sz="2300" b="1" dirty="0" err="1">
                <a:latin typeface="Book Antiqua" pitchFamily="18" charset="0"/>
              </a:rPr>
              <a:t>відставку</a:t>
            </a:r>
            <a:r>
              <a:rPr lang="ru-RU" sz="2300" b="1" dirty="0">
                <a:latin typeface="Book Antiqua" pitchFamily="18" charset="0"/>
              </a:rPr>
              <a:t>. </a:t>
            </a:r>
            <a:r>
              <a:rPr lang="ru-RU" sz="2300" b="1" dirty="0" err="1">
                <a:latin typeface="Book Antiqua" pitchFamily="18" charset="0"/>
              </a:rPr>
              <a:t>Зранку</a:t>
            </a:r>
            <a:r>
              <a:rPr lang="ru-RU" sz="2300" b="1" dirty="0">
                <a:latin typeface="Book Antiqua" pitchFamily="18" charset="0"/>
              </a:rPr>
              <a:t> 22 лютого Янукович </a:t>
            </a:r>
            <a:r>
              <a:rPr lang="ru-RU" sz="2300" b="1" dirty="0" err="1">
                <a:latin typeface="Book Antiqua" pitchFamily="18" charset="0"/>
              </a:rPr>
              <a:t>зник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Києва</a:t>
            </a:r>
            <a:r>
              <a:rPr lang="ru-RU" sz="2300" b="1" dirty="0">
                <a:latin typeface="Book Antiqua" pitchFamily="18" charset="0"/>
              </a:rPr>
              <a:t>. Того ж дня </a:t>
            </a:r>
            <a:r>
              <a:rPr lang="ru-RU" sz="2300" b="1" dirty="0" err="1">
                <a:latin typeface="Book Antiqua" pitchFamily="18" charset="0"/>
              </a:rPr>
              <a:t>Верховна</a:t>
            </a:r>
            <a:r>
              <a:rPr lang="ru-RU" sz="2300" b="1" dirty="0">
                <a:latin typeface="Book Antiqua" pitchFamily="18" charset="0"/>
              </a:rPr>
              <a:t> Рада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 328-ма голосами </a:t>
            </a:r>
            <a:r>
              <a:rPr lang="ru-RU" sz="2300" b="1" dirty="0" err="1">
                <a:latin typeface="Book Antiqua" pitchFamily="18" charset="0"/>
              </a:rPr>
              <a:t>народних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депутатів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підтримала</a:t>
            </a:r>
            <a:r>
              <a:rPr lang="ru-RU" sz="2300" b="1" dirty="0">
                <a:latin typeface="Book Antiqua" pitchFamily="18" charset="0"/>
              </a:rPr>
              <a:t> постанову про </a:t>
            </a:r>
            <a:r>
              <a:rPr lang="ru-RU" sz="2300" b="1" dirty="0" err="1">
                <a:latin typeface="Book Antiqua" pitchFamily="18" charset="0"/>
              </a:rPr>
              <a:t>усунення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 з </a:t>
            </a:r>
            <a:r>
              <a:rPr lang="ru-RU" sz="2300" b="1" dirty="0" err="1">
                <a:latin typeface="Book Antiqua" pitchFamily="18" charset="0"/>
              </a:rPr>
              <a:t>постаПрезидента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аргументуючи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таке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рішення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самоусуненням</a:t>
            </a:r>
            <a:r>
              <a:rPr lang="ru-RU" sz="2300" b="1" dirty="0">
                <a:latin typeface="Book Antiqua" pitchFamily="18" charset="0"/>
              </a:rPr>
              <a:t> Януковича </a:t>
            </a:r>
            <a:r>
              <a:rPr lang="ru-RU" sz="2300" b="1" dirty="0" err="1">
                <a:latin typeface="Book Antiqua" pitchFamily="18" charset="0"/>
              </a:rPr>
              <a:t>від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виконання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своїх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обов'язків</a:t>
            </a:r>
            <a:r>
              <a:rPr lang="ru-RU" sz="2300" b="1" dirty="0">
                <a:latin typeface="Book Antiqua" pitchFamily="18" charset="0"/>
              </a:rPr>
              <a:t>, та </a:t>
            </a:r>
            <a:r>
              <a:rPr lang="ru-RU" sz="2300" b="1" dirty="0" err="1">
                <a:latin typeface="Book Antiqua" pitchFamily="18" charset="0"/>
              </a:rPr>
              <a:t>призначила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позачергові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вибори</a:t>
            </a:r>
            <a:r>
              <a:rPr lang="ru-RU" sz="2300" b="1" dirty="0">
                <a:latin typeface="Book Antiqua" pitchFamily="18" charset="0"/>
              </a:rPr>
              <a:t> Президента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 на 25 </a:t>
            </a:r>
            <a:r>
              <a:rPr lang="ru-RU" sz="2300" b="1" dirty="0" err="1">
                <a:latin typeface="Book Antiqua" pitchFamily="18" charset="0"/>
              </a:rPr>
              <a:t>травня</a:t>
            </a:r>
            <a:r>
              <a:rPr lang="ru-RU" sz="2300" b="1" dirty="0">
                <a:latin typeface="Book Antiqua" pitchFamily="18" charset="0"/>
              </a:rPr>
              <a:t> 2014 </a:t>
            </a:r>
            <a:r>
              <a:rPr lang="ru-RU" sz="2300" b="1" dirty="0" smtClean="0">
                <a:latin typeface="Book Antiqua" pitchFamily="18" charset="0"/>
              </a:rPr>
              <a:t>року.</a:t>
            </a:r>
            <a:endParaRPr lang="ru-RU" sz="2300" b="1" dirty="0">
              <a:latin typeface="Book Antiqua" pitchFamily="18" charset="0"/>
            </a:endParaRPr>
          </a:p>
        </p:txBody>
      </p:sp>
      <p:pic>
        <p:nvPicPr>
          <p:cNvPr id="20482" name="Picture 2" descr="http://image.tsn.ua/media/images2/original/Jan2014/383917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6" y="3538468"/>
            <a:ext cx="4643807" cy="32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mignews.com.ua/files/pictures/201403/139566723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4452"/>
            <a:ext cx="3486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148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22 лютого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записав </a:t>
            </a:r>
            <a:r>
              <a:rPr lang="ru-RU" sz="2300" b="1" dirty="0" err="1">
                <a:latin typeface="Book Antiqua" pitchFamily="18" charset="0"/>
              </a:rPr>
              <a:t>телезвернення</a:t>
            </a:r>
            <a:r>
              <a:rPr lang="ru-RU" sz="2300" b="1" dirty="0">
                <a:latin typeface="Book Antiqua" pitchFamily="18" charset="0"/>
              </a:rPr>
              <a:t>, у </a:t>
            </a:r>
            <a:r>
              <a:rPr lang="ru-RU" sz="2300" b="1" dirty="0" err="1">
                <a:latin typeface="Book Antiqua" pitchFamily="18" charset="0"/>
              </a:rPr>
              <a:t>якому</a:t>
            </a:r>
            <a:r>
              <a:rPr lang="ru-RU" sz="2300" b="1" dirty="0">
                <a:latin typeface="Book Antiqua" pitchFamily="18" charset="0"/>
              </a:rPr>
              <a:t> назвав </a:t>
            </a:r>
            <a:r>
              <a:rPr lang="ru-RU" sz="2300" b="1" dirty="0" err="1">
                <a:latin typeface="Book Antiqua" pitchFamily="18" charset="0"/>
              </a:rPr>
              <a:t>події</a:t>
            </a:r>
            <a:r>
              <a:rPr lang="ru-RU" sz="2300" b="1" dirty="0">
                <a:latin typeface="Book Antiqua" pitchFamily="18" charset="0"/>
              </a:rPr>
              <a:t> 18-20 лютого в </a:t>
            </a:r>
            <a:r>
              <a:rPr lang="ru-RU" sz="2300" b="1" dirty="0" err="1">
                <a:latin typeface="Book Antiqua" pitchFamily="18" charset="0"/>
              </a:rPr>
              <a:t>Україні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державним</a:t>
            </a:r>
            <a:r>
              <a:rPr lang="ru-RU" sz="2300" b="1" dirty="0">
                <a:latin typeface="Book Antiqua" pitchFamily="18" charset="0"/>
              </a:rPr>
              <a:t> переворотом, </a:t>
            </a:r>
            <a:r>
              <a:rPr lang="ru-RU" sz="2300" b="1" dirty="0" err="1">
                <a:latin typeface="Book Antiqua" pitchFamily="18" charset="0"/>
              </a:rPr>
              <a:t>порівнявши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їх</a:t>
            </a:r>
            <a:r>
              <a:rPr lang="ru-RU" sz="2300" b="1" dirty="0">
                <a:latin typeface="Book Antiqua" pitchFamily="18" charset="0"/>
              </a:rPr>
              <a:t> з приходом </a:t>
            </a:r>
            <a:r>
              <a:rPr lang="ru-RU" sz="2300" b="1" dirty="0" err="1">
                <a:latin typeface="Book Antiqua" pitchFamily="18" charset="0"/>
              </a:rPr>
              <a:t>нацистів</a:t>
            </a:r>
            <a:r>
              <a:rPr lang="ru-RU" sz="2300" b="1" dirty="0">
                <a:latin typeface="Book Antiqua" pitchFamily="18" charset="0"/>
              </a:rPr>
              <a:t> до </a:t>
            </a:r>
            <a:r>
              <a:rPr lang="ru-RU" sz="2300" b="1" dirty="0" err="1">
                <a:latin typeface="Book Antiqua" pitchFamily="18" charset="0"/>
              </a:rPr>
              <a:t>влади</a:t>
            </a:r>
            <a:r>
              <a:rPr lang="ru-RU" sz="2300" b="1" dirty="0">
                <a:latin typeface="Book Antiqua" pitchFamily="18" charset="0"/>
              </a:rPr>
              <a:t> у </a:t>
            </a:r>
            <a:r>
              <a:rPr lang="ru-RU" sz="2300" b="1" dirty="0" err="1">
                <a:latin typeface="Book Antiqua" pitchFamily="18" charset="0"/>
              </a:rPr>
              <a:t>Німеччині</a:t>
            </a:r>
            <a:r>
              <a:rPr lang="ru-RU" sz="2300" b="1" dirty="0">
                <a:latin typeface="Book Antiqua" pitchFamily="18" charset="0"/>
              </a:rPr>
              <a:t>,  назвав </a:t>
            </a:r>
            <a:r>
              <a:rPr lang="ru-RU" sz="2300" b="1" dirty="0" err="1">
                <a:latin typeface="Book Antiqua" pitchFamily="18" charset="0"/>
              </a:rPr>
              <a:t>депутатів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що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вийшли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Партії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регіонів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зрадниками</a:t>
            </a:r>
            <a:r>
              <a:rPr lang="ru-RU" sz="2300" b="1" dirty="0">
                <a:latin typeface="Book Antiqua" pitchFamily="18" charset="0"/>
              </a:rPr>
              <a:t> та </a:t>
            </a:r>
            <a:r>
              <a:rPr lang="ru-RU" sz="2300" b="1" dirty="0" err="1">
                <a:latin typeface="Book Antiqua" pitchFamily="18" charset="0"/>
              </a:rPr>
              <a:t>заперечив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легітимність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прийнятих</a:t>
            </a:r>
            <a:r>
              <a:rPr lang="ru-RU" sz="2300" b="1" dirty="0">
                <a:latin typeface="Book Antiqua" pitchFamily="18" charset="0"/>
              </a:rPr>
              <a:t> Верховною Радою </a:t>
            </a:r>
            <a:r>
              <a:rPr lang="ru-RU" sz="2300" b="1" dirty="0" err="1">
                <a:latin typeface="Book Antiqua" pitchFamily="18" charset="0"/>
              </a:rPr>
              <a:t>рішень</a:t>
            </a:r>
            <a:endParaRPr lang="ru-RU" sz="2300" b="1" dirty="0">
              <a:latin typeface="Book Antiqua" pitchFamily="18" charset="0"/>
            </a:endParaRPr>
          </a:p>
        </p:txBody>
      </p:sp>
      <p:pic>
        <p:nvPicPr>
          <p:cNvPr id="21506" name="Picture 2" descr="http://uainfo.org/uploads/posts/2012-03/133213908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61157"/>
            <a:ext cx="6336704" cy="43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35419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>
                <a:latin typeface="Book Antiqua" pitchFamily="18" charset="0"/>
              </a:rPr>
              <a:t>Перебуваючи</a:t>
            </a:r>
            <a:r>
              <a:rPr lang="ru-RU" sz="2300" b="1" dirty="0">
                <a:latin typeface="Book Antiqua" pitchFamily="18" charset="0"/>
              </a:rPr>
              <a:t> в </a:t>
            </a:r>
            <a:r>
              <a:rPr lang="ru-RU" sz="2300" b="1" dirty="0" err="1">
                <a:latin typeface="Book Antiqua" pitchFamily="18" charset="0"/>
              </a:rPr>
              <a:t>Росії</a:t>
            </a:r>
            <a:r>
              <a:rPr lang="ru-RU" sz="2300" b="1" dirty="0">
                <a:latin typeface="Book Antiqua" pitchFamily="18" charset="0"/>
              </a:rPr>
              <a:t>, Янукович попросив президента РФ </a:t>
            </a:r>
            <a:r>
              <a:rPr lang="ru-RU" sz="2300" b="1" dirty="0" err="1">
                <a:latin typeface="Book Antiqua" pitchFamily="18" charset="0"/>
              </a:rPr>
              <a:t>Володимира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Путіна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застосувати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свої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війська</a:t>
            </a:r>
            <a:r>
              <a:rPr lang="ru-RU" sz="2300" b="1" dirty="0">
                <a:latin typeface="Book Antiqua" pitchFamily="18" charset="0"/>
              </a:rPr>
              <a:t> для "</a:t>
            </a:r>
            <a:r>
              <a:rPr lang="ru-RU" sz="2300" b="1" dirty="0" err="1">
                <a:latin typeface="Book Antiqua" pitchFamily="18" charset="0"/>
              </a:rPr>
              <a:t>відновлення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законності</a:t>
            </a:r>
            <a:r>
              <a:rPr lang="ru-RU" sz="2300" b="1" dirty="0">
                <a:latin typeface="Book Antiqua" pitchFamily="18" charset="0"/>
              </a:rPr>
              <a:t>" в </a:t>
            </a:r>
            <a:r>
              <a:rPr lang="ru-RU" sz="2300" b="1" dirty="0" err="1">
                <a:latin typeface="Book Antiqua" pitchFamily="18" charset="0"/>
              </a:rPr>
              <a:t>Україні</a:t>
            </a:r>
            <a:r>
              <a:rPr lang="ru-RU" sz="2300" b="1" dirty="0">
                <a:latin typeface="Book Antiqua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679" y="72626"/>
            <a:ext cx="2904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Заклики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до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війни</a:t>
            </a:r>
            <a:endParaRPr lang="ru-RU" sz="28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http://img.nr2.ru/pict/arts1/48/13/481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09052"/>
            <a:ext cx="3384377" cy="25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retina.news.mail.ru/prev670x400/pic/69/88/image17021847_b16d6067ec12ab13fc3e9c28f357a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0" y="4581128"/>
            <a:ext cx="3607642" cy="21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forbes.ru/sites/default/files/imagecache/forbes2013_530_313/main/story/05_sm7118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464496" cy="24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newsoboz.org/static/img/z/e/zelenie_422x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453005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yanukovych1_u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7" y="1696745"/>
            <a:ext cx="8543256" cy="49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648" y="188640"/>
            <a:ext cx="87010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На </a:t>
            </a:r>
            <a:r>
              <a:rPr lang="ru-RU" sz="2300" b="1" dirty="0" err="1">
                <a:latin typeface="Book Antiqua" pitchFamily="18" charset="0"/>
              </a:rPr>
              <a:t>даний</a:t>
            </a:r>
            <a:r>
              <a:rPr lang="ru-RU" sz="2300" b="1" dirty="0">
                <a:latin typeface="Book Antiqua" pitchFamily="18" charset="0"/>
              </a:rPr>
              <a:t> час </a:t>
            </a:r>
            <a:r>
              <a:rPr lang="ru-RU" sz="2300" b="1" dirty="0" err="1">
                <a:latin typeface="Book Antiqua" pitchFamily="18" charset="0"/>
              </a:rPr>
              <a:t>обсяг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золотовалютних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резервів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 становить </a:t>
            </a:r>
            <a:r>
              <a:rPr lang="ru-RU" sz="2300" b="1" dirty="0" err="1">
                <a:latin typeface="Book Antiqua" pitchFamily="18" charset="0"/>
              </a:rPr>
              <a:t>орієнтовно</a:t>
            </a:r>
            <a:r>
              <a:rPr lang="ru-RU" sz="2300" b="1" dirty="0">
                <a:latin typeface="Book Antiqua" pitchFamily="18" charset="0"/>
              </a:rPr>
              <a:t> $15 млрд. </a:t>
            </a:r>
            <a:r>
              <a:rPr lang="ru-RU" sz="2300" b="1" dirty="0" err="1">
                <a:latin typeface="Book Antiqua" pitchFamily="18" charset="0"/>
              </a:rPr>
              <a:t>Водночас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американські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експерти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відзначили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що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статки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сім'ї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 </a:t>
            </a:r>
            <a:r>
              <a:rPr lang="ru-RU" sz="2300" b="1" dirty="0" err="1">
                <a:latin typeface="Book Antiqua" pitchFamily="18" charset="0"/>
              </a:rPr>
              <a:t>сягають</a:t>
            </a:r>
            <a:r>
              <a:rPr lang="ru-RU" sz="2300" b="1" dirty="0">
                <a:latin typeface="Book Antiqua" pitchFamily="18" charset="0"/>
              </a:rPr>
              <a:t> $12 млрд.</a:t>
            </a:r>
          </a:p>
        </p:txBody>
      </p:sp>
    </p:spTree>
    <p:extLst>
      <p:ext uri="{BB962C8B-B14F-4D97-AF65-F5344CB8AC3E}">
        <p14:creationId xmlns:p14="http://schemas.microsoft.com/office/powerpoint/2010/main" val="2945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yanukovych2_uk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7"/>
          <a:stretch/>
        </p:blipFill>
        <p:spPr bwMode="auto">
          <a:xfrm>
            <a:off x="179512" y="-27384"/>
            <a:ext cx="896448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168"/>
            <a:ext cx="181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Межигір’я</a:t>
            </a:r>
            <a:endParaRPr lang="ru-RU" sz="28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4" descr="Файл:Honka in Mezhyhi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67672" cy="35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www.mukachevo.net/Content/img/news/p_88931_1_gallery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5613"/>
            <a:ext cx="6000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img.ntv.ru/home/news/20140223/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5" y="739924"/>
            <a:ext cx="6096000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&amp;lt;p&amp;gt;В резиденции &amp;amp;nbsp;Януковича нашли двухкилограммовый золотой батон. Фото: ipress.ua&amp;lt;/p&amp;g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40614"/>
            <a:ext cx="5321146" cy="35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fakty.ua/user_uploads/images/articles/2014/02/24/177407/%D0%B3%D0%B0%D1%80%D0%B0%D0%B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" y="605094"/>
            <a:ext cx="6241065" cy="468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fakty.ua/user_uploads/images/articles/2014/02/24/177407/%D0%B4%D0%B5%D0%B1%D0%B0%D1%80%D0%BA%D0%B0%D0%B4%D0%B5%D1%8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42" y="298634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В гостях у Януковича: экскурсия по Межигорью /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" y="577315"/>
            <a:ext cx="6278103" cy="470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kty.ua/user_uploads/images/articles/2014/02/24/177407/%D0%BF%D0%B0%D0%B2%D0%BB%D0%B8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fakty.ua/user_uploads/images/articles/2014/02/24/177407/%D0%BA%D0%BE%D0%B7%D1%8B-%D0%BC%D1%83%D1%84%D0%BB%D0%BE%D0%BD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49" y="285293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fakty.ua/user_uploads/images/articles/2014/02/24/177407/%D1%81%D0%BE%D0%B1%D0%B0%D0%BA%D0%B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gordonua.com/img/forall/users/0/16/20140222_133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28725" cy="38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Зоопар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49" y="1901135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2664296" cy="1008112"/>
          </a:xfrm>
        </p:spPr>
        <p:txBody>
          <a:bodyPr/>
          <a:lstStyle/>
          <a:p>
            <a:r>
              <a:rPr lang="ru-RU" sz="5400" dirty="0" err="1">
                <a:solidFill>
                  <a:schemeClr val="accent6">
                    <a:lumMod val="50000"/>
                  </a:schemeClr>
                </a:solidFill>
                <a:effectLst/>
              </a:rPr>
              <a:t>Освіта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532859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300" b="1" dirty="0" err="1">
                <a:latin typeface="Book Antiqua" pitchFamily="18" charset="0"/>
              </a:rPr>
              <a:t>Єнакіївський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гірничий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технікум</a:t>
            </a:r>
            <a:r>
              <a:rPr lang="ru-RU" sz="2300" b="1" dirty="0">
                <a:latin typeface="Book Antiqua" pitchFamily="18" charset="0"/>
              </a:rPr>
              <a:t> (</a:t>
            </a:r>
            <a:r>
              <a:rPr lang="ru-RU" sz="2300" b="1" dirty="0" smtClean="0">
                <a:latin typeface="Book Antiqua" pitchFamily="18" charset="0"/>
              </a:rPr>
              <a:t>1973);</a:t>
            </a:r>
          </a:p>
          <a:p>
            <a:pPr algn="ctr"/>
            <a:r>
              <a:rPr lang="ru-RU" sz="2300" b="1" dirty="0" err="1" smtClean="0">
                <a:latin typeface="Book Antiqua" pitchFamily="18" charset="0"/>
              </a:rPr>
              <a:t>Проте</a:t>
            </a:r>
            <a:r>
              <a:rPr lang="ru-RU" sz="2300" b="1" dirty="0">
                <a:latin typeface="Book Antiqua" pitchFamily="18" charset="0"/>
              </a:rPr>
              <a:t>, 1967 року, </a:t>
            </a:r>
            <a:r>
              <a:rPr lang="ru-RU" sz="2300" b="1" dirty="0" err="1">
                <a:latin typeface="Book Antiqua" pitchFamily="18" charset="0"/>
              </a:rPr>
              <a:t>згідно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 smtClean="0">
                <a:latin typeface="Book Antiqua" pitchFamily="18" charset="0"/>
              </a:rPr>
              <a:t>постановою</a:t>
            </a:r>
            <a:r>
              <a:rPr lang="ru-RU" sz="2300" b="1" dirty="0" smtClean="0">
                <a:latin typeface="Book Antiqua" pitchFamily="18" charset="0"/>
              </a:rPr>
              <a:t> </a:t>
            </a:r>
            <a:r>
              <a:rPr lang="ru-RU" sz="2300" b="1" dirty="0" err="1" smtClean="0">
                <a:latin typeface="Book Antiqua" pitchFamily="18" charset="0"/>
              </a:rPr>
              <a:t>прокуратури</a:t>
            </a:r>
            <a:r>
              <a:rPr lang="ru-RU" sz="2300" b="1" dirty="0" smtClean="0">
                <a:latin typeface="Book Antiqua" pitchFamily="18" charset="0"/>
              </a:rPr>
              <a:t>. </a:t>
            </a:r>
          </a:p>
          <a:p>
            <a:pPr algn="ctr"/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Єнакієвого</a:t>
            </a:r>
            <a:r>
              <a:rPr lang="ru-RU" sz="2300" b="1" dirty="0">
                <a:latin typeface="Book Antiqua" pitchFamily="18" charset="0"/>
              </a:rPr>
              <a:t>, Януковича </a:t>
            </a:r>
            <a:r>
              <a:rPr lang="ru-RU" sz="2300" b="1" dirty="0" err="1">
                <a:latin typeface="Book Antiqua" pitchFamily="18" charset="0"/>
              </a:rPr>
              <a:t>відраховано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Єнакіївського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гірничого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технікуму</a:t>
            </a:r>
            <a:r>
              <a:rPr lang="ru-RU" sz="2300" b="1" dirty="0">
                <a:latin typeface="Book Antiqua" pitchFamily="18" charset="0"/>
              </a:rPr>
              <a:t> за участь у </a:t>
            </a:r>
            <a:r>
              <a:rPr lang="ru-RU" sz="2300" b="1" dirty="0" err="1">
                <a:latin typeface="Book Antiqua" pitchFamily="18" charset="0"/>
              </a:rPr>
              <a:t>вчиненні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злочину</a:t>
            </a:r>
            <a:r>
              <a:rPr lang="ru-RU" sz="2300" b="1" dirty="0">
                <a:latin typeface="Book Antiqua" pitchFamily="18" charset="0"/>
              </a:rPr>
              <a:t>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300" b="1" dirty="0" err="1">
                <a:latin typeface="Book Antiqua" pitchFamily="18" charset="0"/>
              </a:rPr>
              <a:t>Донецький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політехнічний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інститут</a:t>
            </a:r>
            <a:r>
              <a:rPr lang="ru-RU" sz="2300" b="1" dirty="0">
                <a:latin typeface="Book Antiqua" pitchFamily="18" charset="0"/>
              </a:rPr>
              <a:t> (1980</a:t>
            </a:r>
            <a:r>
              <a:rPr lang="ru-RU" sz="2300" b="1" dirty="0" smtClean="0">
                <a:latin typeface="Book Antiqua" pitchFamily="18" charset="0"/>
              </a:rPr>
              <a:t>),</a:t>
            </a:r>
          </a:p>
          <a:p>
            <a:pPr algn="ctr"/>
            <a:r>
              <a:rPr lang="ru-RU" sz="2300" b="1" dirty="0" err="1" smtClean="0">
                <a:latin typeface="Book Antiqua" pitchFamily="18" charset="0"/>
              </a:rPr>
              <a:t>спеціальність</a:t>
            </a:r>
            <a:r>
              <a:rPr lang="ru-RU" sz="2300" b="1" dirty="0" smtClean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інженер-механік</a:t>
            </a:r>
            <a:r>
              <a:rPr lang="ru-RU" sz="2300" b="1" dirty="0">
                <a:latin typeface="Book Antiqua" pitchFamily="18" charset="0"/>
              </a:rPr>
              <a:t>, «</a:t>
            </a:r>
            <a:r>
              <a:rPr lang="ru-RU" sz="2300" b="1" dirty="0" err="1">
                <a:latin typeface="Book Antiqua" pitchFamily="18" charset="0"/>
              </a:rPr>
              <a:t>Автомобілі</a:t>
            </a:r>
            <a:r>
              <a:rPr lang="ru-RU" sz="2300" b="1" dirty="0">
                <a:latin typeface="Book Antiqua" pitchFamily="18" charset="0"/>
              </a:rPr>
              <a:t> та </a:t>
            </a:r>
            <a:r>
              <a:rPr lang="ru-RU" sz="2300" b="1" dirty="0" err="1">
                <a:latin typeface="Book Antiqua" pitchFamily="18" charset="0"/>
              </a:rPr>
              <a:t>автомобільне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господарство</a:t>
            </a:r>
            <a:r>
              <a:rPr lang="ru-RU" sz="2300" b="1" dirty="0" smtClean="0">
                <a:latin typeface="Book Antiqua" pitchFamily="18" charset="0"/>
              </a:rPr>
              <a:t>»;</a:t>
            </a:r>
            <a:r>
              <a:rPr lang="ru-RU" sz="2300" b="1" dirty="0" err="1" smtClean="0">
                <a:latin typeface="Book Antiqua" pitchFamily="18" charset="0"/>
              </a:rPr>
              <a:t>Навчався</a:t>
            </a:r>
            <a:r>
              <a:rPr lang="ru-RU" sz="2300" b="1" dirty="0" smtClean="0">
                <a:latin typeface="Book Antiqua" pitchFamily="18" charset="0"/>
              </a:rPr>
              <a:t> заочно.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300" b="1" dirty="0" err="1">
                <a:latin typeface="Book Antiqua" pitchFamily="18" charset="0"/>
              </a:rPr>
              <a:t>Українська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академія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зовнішньої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торгівлі</a:t>
            </a:r>
            <a:r>
              <a:rPr lang="ru-RU" sz="2300" b="1" dirty="0">
                <a:latin typeface="Book Antiqua" pitchFamily="18" charset="0"/>
              </a:rPr>
              <a:t> (2001</a:t>
            </a:r>
            <a:r>
              <a:rPr lang="ru-RU" sz="2300" b="1" dirty="0" smtClean="0">
                <a:latin typeface="Book Antiqua" pitchFamily="18" charset="0"/>
              </a:rPr>
              <a:t>),</a:t>
            </a:r>
          </a:p>
          <a:p>
            <a:pPr algn="ctr"/>
            <a:r>
              <a:rPr lang="ru-RU" sz="2300" b="1" dirty="0" err="1" smtClean="0">
                <a:latin typeface="Book Antiqua" pitchFamily="18" charset="0"/>
              </a:rPr>
              <a:t>магістр</a:t>
            </a:r>
            <a:r>
              <a:rPr lang="ru-RU" sz="2300" b="1" dirty="0" smtClean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міжнародного</a:t>
            </a:r>
            <a:r>
              <a:rPr lang="ru-RU" sz="2300" b="1" dirty="0">
                <a:latin typeface="Book Antiqua" pitchFamily="18" charset="0"/>
              </a:rPr>
              <a:t> права, «</a:t>
            </a:r>
            <a:r>
              <a:rPr lang="ru-RU" sz="2300" b="1" dirty="0" err="1">
                <a:latin typeface="Book Antiqua" pitchFamily="18" charset="0"/>
              </a:rPr>
              <a:t>Міжнародне</a:t>
            </a:r>
            <a:r>
              <a:rPr lang="ru-RU" sz="2300" b="1" dirty="0">
                <a:latin typeface="Book Antiqua" pitchFamily="18" charset="0"/>
              </a:rPr>
              <a:t> право»;</a:t>
            </a:r>
          </a:p>
        </p:txBody>
      </p:sp>
      <p:pic>
        <p:nvPicPr>
          <p:cNvPr id="1026" name="Picture 2" descr="http://www.mukachevo.net/Content/img/news/p_25242_4_gallery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88219"/>
            <a:ext cx="3335527" cy="530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Золотая&quot; церковь в гостевом доме. Фото: Александр Аронец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4248472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Фото: Александр Аронец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3235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gordonua.com/img/forall/users/0/16/1656190_768705373156924_70182997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41"/>
            <a:ext cx="4248472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Мозаика в ванн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bm.img.com.ua/berlin/storage/news/600x500/f/74/c7e7b7257a42f297fb4de19d1e3b774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ото: Майкл Щур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3" y="287240"/>
            <a:ext cx="4118988" cy="32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Фото: Майкл Щур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5" y="314624"/>
            <a:ext cx="4777035" cy="31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Фото: Майкл Щур /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5" y="3482976"/>
            <a:ext cx="4777035" cy="31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Золотой хле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36437" cy="3024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bm.img.com.ua/berlin/storage/news/600x500/0/75/87eff2326aeed6e4096d7536b08ce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913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bm.img.com.ua/berlin/storage/news/600x500/9/cf/279886db18dd9fe58890a21b45536c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1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Рыцарский з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29" y="259913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rkm.kiev.ua/images/127464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5" y="26215"/>
            <a:ext cx="6437843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://niklife.com.ua/680x510W/images/2014_03/42482_3_800x60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99134"/>
            <a:ext cx="571499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5689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є одним з </a:t>
            </a:r>
            <a:r>
              <a:rPr lang="ru-RU" sz="2300" b="1" dirty="0" err="1">
                <a:latin typeface="Book Antiqua" pitchFamily="18" charset="0"/>
              </a:rPr>
              <a:t>найбільш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високооплачуваних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українських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письменників</a:t>
            </a:r>
            <a:r>
              <a:rPr lang="ru-RU" sz="2300" b="1" dirty="0">
                <a:latin typeface="Book Antiqua" pitchFamily="18" charset="0"/>
              </a:rPr>
              <a:t>. У 2011 </a:t>
            </a:r>
            <a:r>
              <a:rPr lang="ru-RU" sz="2300" b="1" dirty="0" err="1">
                <a:latin typeface="Book Antiqua" pitchFamily="18" charset="0"/>
              </a:rPr>
              <a:t>році</a:t>
            </a:r>
            <a:r>
              <a:rPr lang="ru-RU" sz="2300" b="1" dirty="0">
                <a:latin typeface="Book Antiqua" pitchFamily="18" charset="0"/>
              </a:rPr>
              <a:t> в </a:t>
            </a:r>
            <a:r>
              <a:rPr lang="ru-RU" sz="2300" b="1" dirty="0" err="1">
                <a:latin typeface="Book Antiqua" pitchFamily="18" charset="0"/>
              </a:rPr>
              <a:t>якості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авторських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гонорарів</a:t>
            </a:r>
            <a:r>
              <a:rPr lang="ru-RU" sz="2300" b="1" dirty="0">
                <a:latin typeface="Book Antiqua" pitchFamily="18" charset="0"/>
              </a:rPr>
              <a:t> і авансу за </a:t>
            </a:r>
            <a:r>
              <a:rPr lang="ru-RU" sz="2300" b="1" dirty="0" err="1">
                <a:latin typeface="Book Antiqua" pitchFamily="18" charset="0"/>
              </a:rPr>
              <a:t>майбутні</a:t>
            </a:r>
            <a:r>
              <a:rPr lang="ru-RU" sz="2300" b="1" dirty="0">
                <a:latin typeface="Book Antiqua" pitchFamily="18" charset="0"/>
              </a:rPr>
              <a:t> твори </a:t>
            </a:r>
            <a:r>
              <a:rPr lang="ru-RU" sz="2300" b="1" dirty="0" err="1">
                <a:latin typeface="Book Antiqua" pitchFamily="18" charset="0"/>
              </a:rPr>
              <a:t>він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заробив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понад</a:t>
            </a:r>
            <a:r>
              <a:rPr lang="ru-RU" sz="2300" b="1" dirty="0">
                <a:latin typeface="Book Antiqua" pitchFamily="18" charset="0"/>
              </a:rPr>
              <a:t> 2 млн </a:t>
            </a:r>
            <a:r>
              <a:rPr lang="ru-RU" sz="2300" b="1" dirty="0" err="1">
                <a:latin typeface="Book Antiqua" pitchFamily="18" charset="0"/>
              </a:rPr>
              <a:t>доларів</a:t>
            </a:r>
            <a:r>
              <a:rPr lang="ru-RU" sz="2300" b="1" dirty="0">
                <a:latin typeface="Book Antiqua" pitchFamily="18" charset="0"/>
              </a:rPr>
              <a:t>. На </a:t>
            </a:r>
            <a:r>
              <a:rPr lang="ru-RU" sz="2300" b="1" dirty="0" err="1">
                <a:latin typeface="Book Antiqua" pitchFamily="18" charset="0"/>
              </a:rPr>
              <a:t>сьогоднішній</a:t>
            </a:r>
            <a:r>
              <a:rPr lang="ru-RU" sz="2300" b="1" dirty="0">
                <a:latin typeface="Book Antiqua" pitchFamily="18" charset="0"/>
              </a:rPr>
              <a:t> день видано </a:t>
            </a:r>
            <a:r>
              <a:rPr lang="ru-RU" sz="2300" b="1" dirty="0" err="1">
                <a:latin typeface="Book Antiqua" pitchFamily="18" charset="0"/>
              </a:rPr>
              <a:t>такі</a:t>
            </a:r>
            <a:r>
              <a:rPr lang="ru-RU" sz="2300" b="1" dirty="0">
                <a:latin typeface="Book Antiqua" pitchFamily="18" charset="0"/>
              </a:rPr>
              <a:t> книги:</a:t>
            </a:r>
          </a:p>
        </p:txBody>
      </p:sp>
      <p:pic>
        <p:nvPicPr>
          <p:cNvPr id="30722" name="Picture 2" descr="http://storage1.censor.net.ua/images/0/9/c/5/09c52d25a88ab83d134a527cdb7cbe0a/640x4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32075"/>
          <a:stretch/>
        </p:blipFill>
        <p:spPr bwMode="auto">
          <a:xfrm>
            <a:off x="633314" y="2204864"/>
            <a:ext cx="3468414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img.pravda.com.ua/images/doc/w/r/wr_News_image_large_61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458156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kor.ill.in.ua/m/400x253/3485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6730"/>
          <a:stretch/>
        </p:blipFill>
        <p:spPr bwMode="auto">
          <a:xfrm>
            <a:off x="395536" y="2233439"/>
            <a:ext cx="3888432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http://2000.net.ua/ai/7/75/75337/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204864"/>
            <a:ext cx="4511716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yzhden.ua/Content/PhotoAlbum/2013/june/14/vac/molodist/a07d010b6a5797527f688a428f97354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0298"/>
            <a:ext cx="3627473" cy="661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tabloid.pravda.com.ua/images/doc/0/a/0af10-lud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2" y="3378363"/>
            <a:ext cx="4878652" cy="334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tabloid.pravda.com.ua/images/doc/b/e/be56e-lud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8364"/>
            <a:ext cx="4896544" cy="33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30299"/>
            <a:ext cx="51125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Book Antiqua" pitchFamily="18" charset="0"/>
              </a:rPr>
              <a:t>Дружина — Янукович </a:t>
            </a:r>
            <a:r>
              <a:rPr lang="ru-RU" sz="2100" b="1" dirty="0">
                <a:latin typeface="Book Antiqua" pitchFamily="18" charset="0"/>
              </a:rPr>
              <a:t>Людмила— </a:t>
            </a:r>
            <a:r>
              <a:rPr lang="ru-RU" sz="2100" b="1" dirty="0" err="1">
                <a:latin typeface="Book Antiqua" pitchFamily="18" charset="0"/>
              </a:rPr>
              <a:t>домогосподарка</a:t>
            </a:r>
            <a:r>
              <a:rPr lang="ru-RU" sz="2100" b="1" dirty="0">
                <a:latin typeface="Book Antiqua" pitchFamily="18" charset="0"/>
              </a:rPr>
              <a:t>.</a:t>
            </a:r>
            <a:br>
              <a:rPr lang="ru-RU" sz="2100" b="1" dirty="0">
                <a:latin typeface="Book Antiqua" pitchFamily="18" charset="0"/>
              </a:rPr>
            </a:br>
            <a:r>
              <a:rPr lang="ru-RU" sz="2100" b="1" dirty="0" err="1">
                <a:latin typeface="Book Antiqua" pitchFamily="18" charset="0"/>
              </a:rPr>
              <a:t>Одружилися</a:t>
            </a:r>
            <a:r>
              <a:rPr lang="ru-RU" sz="2100" b="1" dirty="0">
                <a:latin typeface="Book Antiqua" pitchFamily="18" charset="0"/>
              </a:rPr>
              <a:t> </a:t>
            </a:r>
            <a:r>
              <a:rPr lang="ru-RU" sz="2100" b="1" dirty="0">
                <a:latin typeface="Book Antiqua" pitchFamily="18" charset="0"/>
              </a:rPr>
              <a:t> в </a:t>
            </a:r>
            <a:r>
              <a:rPr lang="ru-RU" sz="2100" b="1" dirty="0" err="1">
                <a:latin typeface="Book Antiqua" pitchFamily="18" charset="0"/>
              </a:rPr>
              <a:t>листопаді</a:t>
            </a:r>
            <a:r>
              <a:rPr lang="ru-RU" sz="2100" b="1" dirty="0">
                <a:latin typeface="Book Antiqua" pitchFamily="18" charset="0"/>
              </a:rPr>
              <a:t> 1972 року. (</a:t>
            </a:r>
            <a:r>
              <a:rPr lang="ru-RU" sz="2100" b="1" dirty="0" err="1">
                <a:latin typeface="Book Antiqua" pitchFamily="18" charset="0"/>
              </a:rPr>
              <a:t>Обвінчалися</a:t>
            </a:r>
            <a:r>
              <a:rPr lang="ru-RU" sz="2100" b="1" dirty="0">
                <a:latin typeface="Book Antiqua" pitchFamily="18" charset="0"/>
              </a:rPr>
              <a:t> у </a:t>
            </a:r>
            <a:r>
              <a:rPr lang="ru-RU" sz="2100" b="1" dirty="0" err="1">
                <a:latin typeface="Book Antiqua" pitchFamily="18" charset="0"/>
              </a:rPr>
              <a:t>вересні</a:t>
            </a:r>
            <a:r>
              <a:rPr lang="ru-RU" sz="2100" b="1" dirty="0">
                <a:latin typeface="Book Antiqua" pitchFamily="18" charset="0"/>
              </a:rPr>
              <a:t> 1997 року.)</a:t>
            </a:r>
          </a:p>
          <a:p>
            <a:pPr algn="ctr"/>
            <a:r>
              <a:rPr lang="ru-RU" sz="2100" b="1" dirty="0">
                <a:latin typeface="Book Antiqua" pitchFamily="18" charset="0"/>
              </a:rPr>
              <a:t>У </a:t>
            </a:r>
            <a:r>
              <a:rPr lang="ru-RU" sz="2100" b="1" dirty="0" err="1">
                <a:latin typeface="Book Antiqua" pitchFamily="18" charset="0"/>
              </a:rPr>
              <a:t>Віктора</a:t>
            </a:r>
            <a:r>
              <a:rPr lang="ru-RU" sz="2100" b="1" dirty="0">
                <a:latin typeface="Book Antiqua" pitchFamily="18" charset="0"/>
              </a:rPr>
              <a:t> та </a:t>
            </a:r>
            <a:r>
              <a:rPr lang="ru-RU" sz="2100" b="1" dirty="0" err="1">
                <a:latin typeface="Book Antiqua" pitchFamily="18" charset="0"/>
              </a:rPr>
              <a:t>Людмили</a:t>
            </a:r>
            <a:r>
              <a:rPr lang="ru-RU" sz="2100" b="1" dirty="0">
                <a:latin typeface="Book Antiqua" pitchFamily="18" charset="0"/>
              </a:rPr>
              <a:t> Янукович два сини : </a:t>
            </a:r>
            <a:r>
              <a:rPr lang="ru-RU" sz="2100" b="1" dirty="0" err="1">
                <a:latin typeface="Book Antiqua" pitchFamily="18" charset="0"/>
              </a:rPr>
              <a:t>Олександр</a:t>
            </a:r>
            <a:r>
              <a:rPr lang="ru-RU" sz="2100" b="1" dirty="0">
                <a:latin typeface="Book Antiqua" pitchFamily="18" charset="0"/>
              </a:rPr>
              <a:t> (1973 р. н.) — </a:t>
            </a:r>
            <a:r>
              <a:rPr lang="ru-RU" sz="2100" b="1" dirty="0" err="1">
                <a:latin typeface="Book Antiqua" pitchFamily="18" charset="0"/>
              </a:rPr>
              <a:t>лікар</a:t>
            </a:r>
            <a:r>
              <a:rPr lang="ru-RU" sz="2100" b="1" dirty="0">
                <a:latin typeface="Book Antiqua" pitchFamily="18" charset="0"/>
              </a:rPr>
              <a:t>-стоматолог за </a:t>
            </a:r>
            <a:r>
              <a:rPr lang="ru-RU" sz="2100" b="1" dirty="0" err="1">
                <a:latin typeface="Book Antiqua" pitchFamily="18" charset="0"/>
              </a:rPr>
              <a:t>освітою</a:t>
            </a:r>
            <a:r>
              <a:rPr lang="ru-RU" sz="2100" b="1" dirty="0">
                <a:latin typeface="Book Antiqua" pitchFamily="18" charset="0"/>
              </a:rPr>
              <a:t>, </a:t>
            </a:r>
            <a:r>
              <a:rPr lang="ru-RU" sz="2100" b="1" dirty="0" err="1">
                <a:latin typeface="Book Antiqua" pitchFamily="18" charset="0"/>
              </a:rPr>
              <a:t>бізнесмен-міліардер</a:t>
            </a:r>
            <a:r>
              <a:rPr lang="ru-RU" sz="2100" b="1" dirty="0">
                <a:latin typeface="Book Antiqua" pitchFamily="18" charset="0"/>
              </a:rPr>
              <a:t>, та </a:t>
            </a:r>
            <a:r>
              <a:rPr lang="ru-RU" sz="2100" b="1" dirty="0" err="1">
                <a:latin typeface="Book Antiqua" pitchFamily="18" charset="0"/>
              </a:rPr>
              <a:t>Віктор</a:t>
            </a:r>
            <a:r>
              <a:rPr lang="ru-RU" sz="2100" b="1" dirty="0">
                <a:latin typeface="Book Antiqua" pitchFamily="18" charset="0"/>
              </a:rPr>
              <a:t> (1981 р. н.) — </a:t>
            </a:r>
            <a:r>
              <a:rPr lang="ru-RU" sz="2100" b="1" dirty="0" err="1">
                <a:latin typeface="Book Antiqua" pitchFamily="18" charset="0"/>
              </a:rPr>
              <a:t>Народний</a:t>
            </a:r>
            <a:r>
              <a:rPr lang="ru-RU" sz="2100" b="1" dirty="0">
                <a:latin typeface="Book Antiqua" pitchFamily="18" charset="0"/>
              </a:rPr>
              <a:t> депутат </a:t>
            </a:r>
            <a:r>
              <a:rPr lang="ru-RU" sz="2100" b="1" dirty="0" err="1">
                <a:latin typeface="Book Antiqua" pitchFamily="18" charset="0"/>
              </a:rPr>
              <a:t>України</a:t>
            </a:r>
            <a:r>
              <a:rPr lang="ru-RU" sz="2100" b="1" dirty="0">
                <a:latin typeface="Book Antiqua" pitchFamily="18" charset="0"/>
              </a:rPr>
              <a:t>. </a:t>
            </a:r>
            <a:r>
              <a:rPr lang="ru-RU" sz="2100" b="1" dirty="0" err="1">
                <a:latin typeface="Book Antiqua" pitchFamily="18" charset="0"/>
              </a:rPr>
              <a:t>Мають</a:t>
            </a:r>
            <a:r>
              <a:rPr lang="ru-RU" sz="2100" b="1" dirty="0">
                <a:latin typeface="Book Antiqua" pitchFamily="18" charset="0"/>
              </a:rPr>
              <a:t> </a:t>
            </a:r>
            <a:r>
              <a:rPr lang="ru-RU" sz="2100" b="1" dirty="0" err="1">
                <a:latin typeface="Book Antiqua" pitchFamily="18" charset="0"/>
              </a:rPr>
              <a:t>трьох</a:t>
            </a:r>
            <a:r>
              <a:rPr lang="ru-RU" sz="2100" b="1" dirty="0">
                <a:latin typeface="Book Antiqua" pitchFamily="18" charset="0"/>
              </a:rPr>
              <a:t> </a:t>
            </a:r>
            <a:r>
              <a:rPr lang="ru-RU" sz="2100" b="1" dirty="0" err="1">
                <a:latin typeface="Book Antiqua" pitchFamily="18" charset="0"/>
              </a:rPr>
              <a:t>онуків</a:t>
            </a:r>
            <a:r>
              <a:rPr lang="ru-RU" sz="2100" b="1" dirty="0">
                <a:latin typeface="Book Antiqu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tabloid.pravda.com.ua/images/doc/6/0/6000eeb-y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90145" cy="33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768" y="-171400"/>
            <a:ext cx="2464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Кар'єра</a:t>
            </a:r>
            <a:endParaRPr lang="ru-RU" sz="54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54830"/>
            <a:ext cx="54726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300" b="1" dirty="0" err="1">
                <a:latin typeface="Book Antiqua" pitchFamily="18" charset="0"/>
              </a:rPr>
              <a:t>Серпень</a:t>
            </a:r>
            <a:r>
              <a:rPr lang="ru-RU" sz="2300" b="1" dirty="0">
                <a:latin typeface="Book Antiqua" pitchFamily="18" charset="0"/>
              </a:rPr>
              <a:t> 1972 — </a:t>
            </a:r>
            <a:r>
              <a:rPr lang="ru-RU" sz="2300" b="1" dirty="0" err="1">
                <a:latin typeface="Book Antiqua" pitchFamily="18" charset="0"/>
              </a:rPr>
              <a:t>квітень</a:t>
            </a:r>
            <a:r>
              <a:rPr lang="ru-RU" sz="2300" b="1" dirty="0">
                <a:latin typeface="Book Antiqua" pitchFamily="18" charset="0"/>
              </a:rPr>
              <a:t> 1973 — </a:t>
            </a:r>
            <a:r>
              <a:rPr lang="ru-RU" sz="2300" b="1" dirty="0" err="1">
                <a:latin typeface="Book Antiqua" pitchFamily="18" charset="0"/>
              </a:rPr>
              <a:t>автоелектрик</a:t>
            </a:r>
            <a:endParaRPr lang="ru-RU" sz="2300" b="1" dirty="0">
              <a:latin typeface="Book Antiqu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 err="1">
                <a:latin typeface="Book Antiqua" pitchFamily="18" charset="0"/>
              </a:rPr>
              <a:t>Квітень</a:t>
            </a:r>
            <a:r>
              <a:rPr lang="ru-RU" sz="2300" b="1" dirty="0">
                <a:latin typeface="Book Antiqua" pitchFamily="18" charset="0"/>
              </a:rPr>
              <a:t> 1973 — листопад 1976 — </a:t>
            </a:r>
            <a:r>
              <a:rPr lang="ru-RU" sz="2300" b="1" dirty="0" err="1">
                <a:latin typeface="Book Antiqua" pitchFamily="18" charset="0"/>
              </a:rPr>
              <a:t>механік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Єнакіївське</a:t>
            </a:r>
            <a:r>
              <a:rPr lang="ru-RU" sz="2300" b="1" dirty="0">
                <a:latin typeface="Book Antiqua" pitchFamily="18" charset="0"/>
              </a:rPr>
              <a:t> АТП № 04113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>
                <a:latin typeface="Book Antiqua" pitchFamily="18" charset="0"/>
              </a:rPr>
              <a:t>Листопад 1976 — </a:t>
            </a:r>
            <a:r>
              <a:rPr lang="ru-RU" sz="2300" b="1" dirty="0" err="1">
                <a:latin typeface="Book Antiqua" pitchFamily="18" charset="0"/>
              </a:rPr>
              <a:t>лютий</a:t>
            </a:r>
            <a:r>
              <a:rPr lang="ru-RU" sz="2300" b="1" dirty="0">
                <a:latin typeface="Book Antiqua" pitchFamily="18" charset="0"/>
              </a:rPr>
              <a:t> 1984 — директор </a:t>
            </a:r>
            <a:r>
              <a:rPr lang="ru-RU" sz="2300" b="1" dirty="0" err="1">
                <a:latin typeface="Book Antiqua" pitchFamily="18" charset="0"/>
              </a:rPr>
              <a:t>автобази</a:t>
            </a:r>
            <a:r>
              <a:rPr lang="ru-RU" sz="2300" b="1" dirty="0">
                <a:latin typeface="Book Antiqua" pitchFamily="18" charset="0"/>
              </a:rPr>
              <a:t>, ВО «</a:t>
            </a:r>
            <a:r>
              <a:rPr lang="ru-RU" sz="2300" b="1" dirty="0" err="1">
                <a:latin typeface="Book Antiqua" pitchFamily="18" charset="0"/>
              </a:rPr>
              <a:t>Орджонікідзевугілля</a:t>
            </a:r>
            <a:r>
              <a:rPr lang="ru-RU" sz="2300" b="1" dirty="0">
                <a:latin typeface="Book Antiqua" pitchFamily="18" charset="0"/>
              </a:rPr>
              <a:t>», </a:t>
            </a:r>
            <a:r>
              <a:rPr lang="ru-RU" sz="2300" b="1" dirty="0" err="1">
                <a:latin typeface="Book Antiqua" pitchFamily="18" charset="0"/>
              </a:rPr>
              <a:t>місто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 smtClean="0">
                <a:latin typeface="Book Antiqua" pitchFamily="18" charset="0"/>
              </a:rPr>
              <a:t>Єнакієве</a:t>
            </a:r>
            <a:endParaRPr lang="ru-RU" sz="2300" b="1" dirty="0" smtClean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216" y="3591328"/>
            <a:ext cx="84782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300" b="1" dirty="0" err="1">
                <a:latin typeface="Book Antiqua" pitchFamily="18" charset="0"/>
              </a:rPr>
              <a:t>Травень</a:t>
            </a:r>
            <a:r>
              <a:rPr lang="ru-RU" sz="2300" b="1" dirty="0">
                <a:latin typeface="Book Antiqua" pitchFamily="18" charset="0"/>
              </a:rPr>
              <a:t> 1991 — </a:t>
            </a:r>
            <a:r>
              <a:rPr lang="ru-RU" sz="2300" b="1" dirty="0" err="1">
                <a:latin typeface="Book Antiqua" pitchFamily="18" charset="0"/>
              </a:rPr>
              <a:t>січень</a:t>
            </a:r>
            <a:r>
              <a:rPr lang="ru-RU" sz="2300" b="1" dirty="0">
                <a:latin typeface="Book Antiqua" pitchFamily="18" charset="0"/>
              </a:rPr>
              <a:t> 1994 — </a:t>
            </a:r>
            <a:r>
              <a:rPr lang="ru-RU" sz="2300" b="1" dirty="0" err="1">
                <a:latin typeface="Book Antiqua" pitchFamily="18" charset="0"/>
              </a:rPr>
              <a:t>генеральний</a:t>
            </a:r>
            <a:r>
              <a:rPr lang="ru-RU" sz="2300" b="1" dirty="0">
                <a:latin typeface="Book Antiqua" pitchFamily="18" charset="0"/>
              </a:rPr>
              <a:t> директор, </a:t>
            </a:r>
            <a:r>
              <a:rPr lang="ru-RU" sz="2300" b="1" dirty="0" err="1">
                <a:latin typeface="Book Antiqua" pitchFamily="18" charset="0"/>
              </a:rPr>
              <a:t>об'єднання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підприємств</a:t>
            </a:r>
            <a:r>
              <a:rPr lang="ru-RU" sz="2300" b="1" dirty="0">
                <a:latin typeface="Book Antiqua" pitchFamily="18" charset="0"/>
              </a:rPr>
              <a:t> «</a:t>
            </a:r>
            <a:r>
              <a:rPr lang="ru-RU" sz="2300" b="1" dirty="0" err="1">
                <a:latin typeface="Book Antiqua" pitchFamily="18" charset="0"/>
              </a:rPr>
              <a:t>Донбастрансремонт</a:t>
            </a:r>
            <a:r>
              <a:rPr lang="ru-RU" sz="2300" b="1" dirty="0">
                <a:latin typeface="Book Antiqua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 err="1">
                <a:latin typeface="Book Antiqua" pitchFamily="18" charset="0"/>
              </a:rPr>
              <a:t>Вересень</a:t>
            </a:r>
            <a:r>
              <a:rPr lang="ru-RU" sz="2300" b="1" dirty="0">
                <a:latin typeface="Book Antiqua" pitchFamily="18" charset="0"/>
              </a:rPr>
              <a:t> 1994 — </a:t>
            </a:r>
            <a:r>
              <a:rPr lang="ru-RU" sz="2300" b="1" dirty="0" err="1">
                <a:latin typeface="Book Antiqua" pitchFamily="18" charset="0"/>
              </a:rPr>
              <a:t>серпень</a:t>
            </a:r>
            <a:r>
              <a:rPr lang="ru-RU" sz="2300" b="1" dirty="0">
                <a:latin typeface="Book Antiqua" pitchFamily="18" charset="0"/>
              </a:rPr>
              <a:t> 1996 — </a:t>
            </a:r>
            <a:r>
              <a:rPr lang="ru-RU" sz="2300" b="1" dirty="0" err="1">
                <a:latin typeface="Book Antiqua" pitchFamily="18" charset="0"/>
              </a:rPr>
              <a:t>генеральний</a:t>
            </a:r>
            <a:r>
              <a:rPr lang="ru-RU" sz="2300" b="1" dirty="0">
                <a:latin typeface="Book Antiqua" pitchFamily="18" charset="0"/>
              </a:rPr>
              <a:t> директор, </a:t>
            </a:r>
            <a:r>
              <a:rPr lang="ru-RU" sz="2300" b="1" dirty="0" err="1">
                <a:latin typeface="Book Antiqua" pitchFamily="18" charset="0"/>
              </a:rPr>
              <a:t>Донецького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територіально-виробничого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об'єднання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автомобільного</a:t>
            </a:r>
            <a:r>
              <a:rPr lang="ru-RU" sz="2300" b="1" dirty="0">
                <a:latin typeface="Book Antiqua" pitchFamily="18" charset="0"/>
              </a:rPr>
              <a:t> транспорту «</a:t>
            </a:r>
            <a:r>
              <a:rPr lang="ru-RU" sz="2300" b="1" dirty="0" err="1">
                <a:latin typeface="Book Antiqua" pitchFamily="18" charset="0"/>
              </a:rPr>
              <a:t>Донецькавтотранс</a:t>
            </a:r>
            <a:r>
              <a:rPr lang="ru-RU" sz="2300" b="1" dirty="0">
                <a:latin typeface="Book Antiqua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b="1" dirty="0">
                <a:latin typeface="Book Antiqua" pitchFamily="18" charset="0"/>
              </a:rPr>
              <a:t>14 </a:t>
            </a:r>
            <a:r>
              <a:rPr lang="ru-RU" sz="2300" b="1" dirty="0" err="1">
                <a:latin typeface="Book Antiqua" pitchFamily="18" charset="0"/>
              </a:rPr>
              <a:t>травня</a:t>
            </a:r>
            <a:r>
              <a:rPr lang="ru-RU" sz="2300" b="1" dirty="0">
                <a:latin typeface="Book Antiqua" pitchFamily="18" charset="0"/>
              </a:rPr>
              <a:t> 1997 — 21 листопада 2002 — Голова </a:t>
            </a:r>
            <a:r>
              <a:rPr lang="ru-RU" sz="2300" b="1" dirty="0" err="1">
                <a:latin typeface="Book Antiqua" pitchFamily="18" charset="0"/>
              </a:rPr>
              <a:t>Донецької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облдержадміністрації</a:t>
            </a:r>
            <a:r>
              <a:rPr lang="ru-RU" sz="2300" b="1" dirty="0">
                <a:latin typeface="Book Antiqua" pitchFamily="18" charset="0"/>
              </a:rPr>
              <a:t> та Голова </a:t>
            </a:r>
            <a:r>
              <a:rPr lang="ru-RU" sz="2300" b="1" dirty="0" err="1">
                <a:latin typeface="Book Antiqua" pitchFamily="18" charset="0"/>
              </a:rPr>
              <a:t>Донецької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облради</a:t>
            </a:r>
            <a:endParaRPr lang="ru-RU" sz="2300" b="1" dirty="0">
              <a:latin typeface="Book Antiqu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Політична</a:t>
            </a:r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діяльність</a:t>
            </a:r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до </a:t>
            </a:r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обрання</a:t>
            </a:r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Президентом </a:t>
            </a:r>
            <a:r>
              <a:rPr lang="ru-RU" sz="2800" b="1" dirty="0" err="1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України</a:t>
            </a:r>
            <a:endParaRPr lang="ru-RU" sz="28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51125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вступив </a:t>
            </a:r>
            <a:r>
              <a:rPr lang="ru-RU" sz="2300" b="1" dirty="0" smtClean="0">
                <a:latin typeface="Book Antiqua" pitchFamily="18" charset="0"/>
              </a:rPr>
              <a:t>до лав</a:t>
            </a:r>
            <a:r>
              <a:rPr lang="ru-RU" sz="2300" b="1" dirty="0">
                <a:latin typeface="Book Antiqua" pitchFamily="18" charset="0"/>
              </a:rPr>
              <a:t> КПРС 1980 року. </a:t>
            </a:r>
            <a:r>
              <a:rPr lang="ru-RU" sz="2300" b="1" dirty="0" err="1">
                <a:latin typeface="Book Antiqua" pitchFamily="18" charset="0"/>
              </a:rPr>
              <a:t>Становлення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 як </a:t>
            </a:r>
            <a:r>
              <a:rPr lang="ru-RU" sz="2300" b="1" dirty="0" err="1">
                <a:latin typeface="Book Antiqua" pitchFamily="18" charset="0"/>
              </a:rPr>
              <a:t>регіонального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лідера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відбулося</a:t>
            </a:r>
            <a:r>
              <a:rPr lang="ru-RU" sz="2300" b="1" dirty="0">
                <a:latin typeface="Book Antiqua" pitchFamily="18" charset="0"/>
              </a:rPr>
              <a:t> в </a:t>
            </a:r>
            <a:r>
              <a:rPr lang="ru-RU" sz="2300" b="1" dirty="0" err="1">
                <a:latin typeface="Book Antiqua" pitchFamily="18" charset="0"/>
              </a:rPr>
              <a:t>середині</a:t>
            </a:r>
            <a:r>
              <a:rPr lang="ru-RU" sz="2300" b="1" dirty="0">
                <a:latin typeface="Book Antiqua" pitchFamily="18" charset="0"/>
              </a:rPr>
              <a:t> 90-х </a:t>
            </a:r>
            <a:r>
              <a:rPr lang="ru-RU" sz="2300" b="1" dirty="0" err="1">
                <a:latin typeface="Book Antiqua" pitchFamily="18" charset="0"/>
              </a:rPr>
              <a:t>років</a:t>
            </a:r>
            <a:r>
              <a:rPr lang="ru-RU" sz="2300" b="1" dirty="0">
                <a:latin typeface="Book Antiqua" pitchFamily="18" charset="0"/>
              </a:rPr>
              <a:t>. До </a:t>
            </a:r>
            <a:r>
              <a:rPr lang="ru-RU" sz="2300" b="1" dirty="0" err="1">
                <a:latin typeface="Book Antiqua" pitchFamily="18" charset="0"/>
              </a:rPr>
              <a:t>цього</a:t>
            </a:r>
            <a:r>
              <a:rPr lang="ru-RU" sz="2300" b="1" dirty="0">
                <a:latin typeface="Book Antiqua" pitchFamily="18" charset="0"/>
              </a:rPr>
              <a:t> моменту в </a:t>
            </a:r>
            <a:r>
              <a:rPr lang="ru-RU" sz="2300" b="1" dirty="0" err="1">
                <a:latin typeface="Book Antiqua" pitchFamily="18" charset="0"/>
              </a:rPr>
              <a:t>Донецькій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області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вже</a:t>
            </a:r>
            <a:r>
              <a:rPr lang="ru-RU" sz="2300" b="1" dirty="0">
                <a:latin typeface="Book Antiqua" pitchFamily="18" charset="0"/>
              </a:rPr>
              <a:t> оформилось </a:t>
            </a:r>
            <a:r>
              <a:rPr lang="ru-RU" sz="2300" b="1" dirty="0" err="1">
                <a:latin typeface="Book Antiqua" pitchFamily="18" charset="0"/>
              </a:rPr>
              <a:t>одне</a:t>
            </a:r>
            <a:r>
              <a:rPr lang="ru-RU" sz="2300" b="1" dirty="0">
                <a:latin typeface="Book Antiqua" pitchFamily="18" charset="0"/>
              </a:rPr>
              <a:t> з </a:t>
            </a:r>
            <a:r>
              <a:rPr lang="ru-RU" sz="2300" b="1" dirty="0" err="1">
                <a:latin typeface="Book Antiqua" pitchFamily="18" charset="0"/>
              </a:rPr>
              <a:t>найсильніших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фінансових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угрупувань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. </a:t>
            </a:r>
            <a:r>
              <a:rPr lang="ru-RU" sz="2300" b="1" dirty="0" err="1">
                <a:latin typeface="Book Antiqua" pitchFamily="18" charset="0"/>
              </a:rPr>
              <a:t>Після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заміни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керівному</a:t>
            </a:r>
            <a:r>
              <a:rPr lang="ru-RU" sz="2300" b="1" dirty="0">
                <a:latin typeface="Book Antiqua" pitchFamily="18" charset="0"/>
              </a:rPr>
              <a:t> посту </a:t>
            </a:r>
            <a:r>
              <a:rPr lang="ru-RU" sz="2300" b="1" dirty="0" err="1">
                <a:latin typeface="Book Antiqua" pitchFamily="18" charset="0"/>
              </a:rPr>
              <a:t>області</a:t>
            </a:r>
            <a:r>
              <a:rPr lang="ru-RU" sz="2300" b="1" dirty="0">
                <a:latin typeface="Book Antiqua" pitchFamily="18" charset="0"/>
              </a:rPr>
              <a:t> Щербаня </a:t>
            </a:r>
            <a:r>
              <a:rPr lang="ru-RU" sz="2300" b="1" dirty="0" err="1">
                <a:latin typeface="Book Antiqua" pitchFamily="18" charset="0"/>
              </a:rPr>
              <a:t>Володимира</a:t>
            </a:r>
            <a:r>
              <a:rPr lang="ru-RU" sz="2300" b="1" dirty="0">
                <a:latin typeface="Book Antiqua" pitchFamily="18" charset="0"/>
              </a:rPr>
              <a:t>  на Полякова </a:t>
            </a:r>
            <a:r>
              <a:rPr lang="ru-RU" sz="2300" b="1" dirty="0" err="1">
                <a:latin typeface="Book Antiqua" pitchFamily="18" charset="0"/>
              </a:rPr>
              <a:t>Сергія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smtClean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влітку</a:t>
            </a:r>
            <a:r>
              <a:rPr lang="ru-RU" sz="2300" b="1" dirty="0">
                <a:latin typeface="Book Antiqua" pitchFamily="18" charset="0"/>
              </a:rPr>
              <a:t> 1996 року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 </a:t>
            </a:r>
            <a:r>
              <a:rPr lang="ru-RU" sz="2300" b="1" dirty="0" err="1">
                <a:latin typeface="Book Antiqua" pitchFamily="18" charset="0"/>
              </a:rPr>
              <a:t>призначено</a:t>
            </a:r>
            <a:r>
              <a:rPr lang="ru-RU" sz="2300" b="1" dirty="0">
                <a:latin typeface="Book Antiqua" pitchFamily="18" charset="0"/>
              </a:rPr>
              <a:t> заступником, а </a:t>
            </a:r>
            <a:r>
              <a:rPr lang="ru-RU" sz="2300" b="1" dirty="0" err="1">
                <a:latin typeface="Book Antiqua" pitchFamily="18" charset="0"/>
              </a:rPr>
              <a:t>потім</a:t>
            </a:r>
            <a:r>
              <a:rPr lang="ru-RU" sz="2300" b="1" dirty="0">
                <a:latin typeface="Book Antiqua" pitchFamily="18" charset="0"/>
              </a:rPr>
              <a:t> першим заступником нового </a:t>
            </a:r>
            <a:r>
              <a:rPr lang="ru-RU" sz="2300" b="1" dirty="0" err="1">
                <a:latin typeface="Book Antiqua" pitchFamily="18" charset="0"/>
              </a:rPr>
              <a:t>голови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обласної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державної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адміністрації</a:t>
            </a:r>
            <a:r>
              <a:rPr lang="ru-RU" sz="2300" b="1" dirty="0">
                <a:latin typeface="Book Antiqua" pitchFamily="18" charset="0"/>
              </a:rPr>
              <a:t> .</a:t>
            </a:r>
          </a:p>
        </p:txBody>
      </p:sp>
      <p:pic>
        <p:nvPicPr>
          <p:cNvPr id="3074" name="Picture 2" descr="http://beta2.odessa-daily.com.ua/uploads/imgsc/6241b01ff60dc1e2492ed0ab8177d63b3be24a1d_b_5825091be5d04a5cd0177619f3005808138bcd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5337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n.ua/sites/default/files/styles/euro2012_news/public/383963609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59" y="3717032"/>
            <a:ext cx="3525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649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Голова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Донецької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облдержадміністрації</a:t>
            </a:r>
            <a:endParaRPr lang="ru-RU" sz="2800" b="1" dirty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016" y="523220"/>
            <a:ext cx="842144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Book Antiqua" pitchFamily="18" charset="0"/>
              </a:rPr>
              <a:t>14 </a:t>
            </a:r>
            <a:r>
              <a:rPr lang="ru-RU" sz="2300" b="1" dirty="0" err="1">
                <a:latin typeface="Book Antiqua" pitchFamily="18" charset="0"/>
              </a:rPr>
              <a:t>травня</a:t>
            </a:r>
            <a:r>
              <a:rPr lang="ru-RU" sz="2300" b="1" dirty="0">
                <a:latin typeface="Book Antiqua" pitchFamily="18" charset="0"/>
              </a:rPr>
              <a:t> 1997 р. Указом Президента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</a:t>
            </a:r>
            <a:r>
              <a:rPr lang="ru-RU" sz="2300" b="1" dirty="0" err="1">
                <a:latin typeface="Book Antiqua" pitchFamily="18" charset="0"/>
              </a:rPr>
              <a:t>призначений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місце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звільненого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головиДонецької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обласної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державної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адміністрації</a:t>
            </a:r>
            <a:r>
              <a:rPr lang="ru-RU" sz="2300" b="1" dirty="0">
                <a:latin typeface="Book Antiqua" pitchFamily="18" charset="0"/>
              </a:rPr>
              <a:t> Полякова </a:t>
            </a:r>
            <a:r>
              <a:rPr lang="ru-RU" sz="2300" b="1" dirty="0" err="1">
                <a:latin typeface="Book Antiqua" pitchFamily="18" charset="0"/>
              </a:rPr>
              <a:t>Сергія</a:t>
            </a:r>
            <a:r>
              <a:rPr lang="ru-RU" sz="2300" b="1" dirty="0">
                <a:latin typeface="Book Antiqua" pitchFamily="18" charset="0"/>
              </a:rPr>
              <a:t>. Кандидатуру Януковича </a:t>
            </a:r>
            <a:r>
              <a:rPr lang="ru-RU" sz="2300" b="1" dirty="0" err="1">
                <a:latin typeface="Book Antiqua" pitchFamily="18" charset="0"/>
              </a:rPr>
              <a:t>вважали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найбільш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логічною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враховуючи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його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здатність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обходити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гострі</a:t>
            </a:r>
            <a:r>
              <a:rPr lang="ru-RU" sz="2300" b="1" dirty="0">
                <a:latin typeface="Book Antiqua" pitchFamily="18" charset="0"/>
              </a:rPr>
              <a:t> кути у </a:t>
            </a:r>
            <a:r>
              <a:rPr lang="ru-RU" sz="2300" b="1" dirty="0" err="1">
                <a:latin typeface="Book Antiqua" pitchFamily="18" charset="0"/>
              </a:rPr>
              <a:t>відносинах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між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регіоном</a:t>
            </a:r>
            <a:r>
              <a:rPr lang="ru-RU" sz="2300" b="1" dirty="0">
                <a:latin typeface="Book Antiqua" pitchFamily="18" charset="0"/>
              </a:rPr>
              <a:t> і центром.</a:t>
            </a:r>
          </a:p>
          <a:p>
            <a:r>
              <a:rPr lang="ru-RU" sz="2300" b="1" dirty="0">
                <a:latin typeface="Book Antiqua" pitchFamily="18" charset="0"/>
              </a:rPr>
              <a:t>14 </a:t>
            </a:r>
            <a:r>
              <a:rPr lang="ru-RU" sz="2300" b="1" dirty="0" err="1">
                <a:latin typeface="Book Antiqua" pitchFamily="18" charset="0"/>
              </a:rPr>
              <a:t>червня</a:t>
            </a:r>
            <a:r>
              <a:rPr lang="ru-RU" sz="2300" b="1" dirty="0">
                <a:latin typeface="Book Antiqua" pitchFamily="18" charset="0"/>
              </a:rPr>
              <a:t> 1998 р.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</a:t>
            </a:r>
            <a:r>
              <a:rPr lang="ru-RU" sz="2300" b="1" dirty="0" err="1">
                <a:latin typeface="Book Antiqua" pitchFamily="18" charset="0"/>
              </a:rPr>
              <a:t>перемагає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повторних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виборах</a:t>
            </a:r>
            <a:r>
              <a:rPr lang="ru-RU" sz="2300" b="1" dirty="0">
                <a:latin typeface="Book Antiqua" pitchFamily="18" charset="0"/>
              </a:rPr>
              <a:t> в </a:t>
            </a:r>
            <a:r>
              <a:rPr lang="ru-RU" sz="2300" b="1" dirty="0" err="1">
                <a:latin typeface="Book Antiqua" pitchFamily="18" charset="0"/>
              </a:rPr>
              <a:t>обласний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Раді</a:t>
            </a:r>
            <a:r>
              <a:rPr lang="ru-RU" sz="2300" b="1" dirty="0">
                <a:latin typeface="Book Antiqua" pitchFamily="18" charset="0"/>
              </a:rPr>
              <a:t> з </a:t>
            </a:r>
            <a:r>
              <a:rPr lang="ru-RU" sz="2300" b="1" dirty="0" err="1">
                <a:latin typeface="Book Antiqua" pitchFamily="18" charset="0"/>
              </a:rPr>
              <a:t>виборчого</a:t>
            </a:r>
            <a:r>
              <a:rPr lang="ru-RU" sz="2300" b="1" dirty="0">
                <a:latin typeface="Book Antiqua" pitchFamily="18" charset="0"/>
              </a:rPr>
              <a:t> округу № 7, 78,41% </a:t>
            </a:r>
            <a:r>
              <a:rPr lang="ru-RU" sz="2300" b="1" dirty="0" err="1">
                <a:latin typeface="Book Antiqua" pitchFamily="18" charset="0"/>
              </a:rPr>
              <a:t>виборц</a:t>
            </a:r>
            <a:r>
              <a:rPr lang="uk-UA" sz="2300" b="1" dirty="0" err="1">
                <a:latin typeface="Book Antiqua" pitchFamily="18" charset="0"/>
              </a:rPr>
              <a:t>ів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віддають</a:t>
            </a:r>
            <a:r>
              <a:rPr lang="ru-RU" sz="2300" b="1" dirty="0">
                <a:latin typeface="Book Antiqua" pitchFamily="18" charset="0"/>
              </a:rPr>
              <a:t> за </a:t>
            </a:r>
            <a:r>
              <a:rPr lang="ru-RU" sz="2300" b="1" dirty="0" err="1">
                <a:latin typeface="Book Antiqua" pitchFamily="18" charset="0"/>
              </a:rPr>
              <a:t>нього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свій</a:t>
            </a:r>
            <a:r>
              <a:rPr lang="ru-RU" sz="2300" b="1" dirty="0">
                <a:latin typeface="Book Antiqua" pitchFamily="18" charset="0"/>
              </a:rPr>
              <a:t> голос</a:t>
            </a:r>
          </a:p>
        </p:txBody>
      </p:sp>
      <p:pic>
        <p:nvPicPr>
          <p:cNvPr id="4098" name="Picture 2" descr="http://news2000.com.ua/ni/2/24/246551/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01040"/>
            <a:ext cx="3824427" cy="28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alumba.ru/wp-content/uploads/2012/03/yanukovi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01040"/>
            <a:ext cx="3600400" cy="28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253621"/>
            <a:ext cx="85689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 — </a:t>
            </a:r>
            <a:r>
              <a:rPr lang="ru-RU" sz="2300" b="1" dirty="0" err="1">
                <a:latin typeface="Book Antiqua" pitchFamily="18" charset="0"/>
              </a:rPr>
              <a:t>прихильник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змішаної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виборчої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системи</a:t>
            </a:r>
            <a:r>
              <a:rPr lang="ru-RU" sz="2300" b="1" dirty="0">
                <a:latin typeface="Book Antiqua" pitchFamily="18" charset="0"/>
              </a:rPr>
              <a:t>. </a:t>
            </a:r>
            <a:r>
              <a:rPr lang="ru-RU" sz="2300" b="1" dirty="0" err="1">
                <a:latin typeface="Book Antiqua" pitchFamily="18" charset="0"/>
              </a:rPr>
              <a:t>Такої</a:t>
            </a:r>
            <a:r>
              <a:rPr lang="ru-RU" sz="2300" b="1" dirty="0">
                <a:latin typeface="Book Antiqua" pitchFamily="18" charset="0"/>
              </a:rPr>
              <a:t> ж точки </a:t>
            </a:r>
            <a:r>
              <a:rPr lang="ru-RU" sz="2300" b="1" dirty="0" err="1">
                <a:latin typeface="Book Antiqua" pitchFamily="18" charset="0"/>
              </a:rPr>
              <a:t>зору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дотримувалася</a:t>
            </a:r>
            <a:r>
              <a:rPr lang="ru-RU" sz="2300" b="1" dirty="0">
                <a:latin typeface="Book Antiqua" pitchFamily="18" charset="0"/>
              </a:rPr>
              <a:t> і </a:t>
            </a:r>
            <a:r>
              <a:rPr lang="ru-RU" sz="2300" b="1" dirty="0" err="1">
                <a:latin typeface="Book Antiqua" pitchFamily="18" charset="0"/>
              </a:rPr>
              <a:t>Донецька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облрада</a:t>
            </a:r>
            <a:r>
              <a:rPr lang="ru-RU" sz="2300" b="1" dirty="0">
                <a:latin typeface="Book Antiqua" pitchFamily="18" charset="0"/>
              </a:rPr>
              <a:t>. </a:t>
            </a:r>
            <a:r>
              <a:rPr lang="ru-RU" sz="2300" b="1" dirty="0" err="1">
                <a:latin typeface="Book Antiqua" pitchFamily="18" charset="0"/>
              </a:rPr>
              <a:t>Зокрема</a:t>
            </a:r>
            <a:r>
              <a:rPr lang="ru-RU" sz="2300" b="1" dirty="0">
                <a:latin typeface="Book Antiqua" pitchFamily="18" charset="0"/>
              </a:rPr>
              <a:t>, 2001 р. </a:t>
            </a:r>
            <a:r>
              <a:rPr lang="ru-RU" sz="2300" b="1" dirty="0" err="1">
                <a:latin typeface="Book Antiqua" pitchFamily="18" charset="0"/>
              </a:rPr>
              <a:t>він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прийняв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звернення</a:t>
            </a:r>
            <a:r>
              <a:rPr lang="ru-RU" sz="2300" b="1" dirty="0">
                <a:latin typeface="Book Antiqua" pitchFamily="18" charset="0"/>
              </a:rPr>
              <a:t> до </a:t>
            </a:r>
            <a:r>
              <a:rPr lang="ru-RU" sz="2300" b="1" dirty="0" err="1">
                <a:latin typeface="Book Antiqua" pitchFamily="18" charset="0"/>
              </a:rPr>
              <a:t>Верховної</a:t>
            </a:r>
            <a:r>
              <a:rPr lang="ru-RU" sz="2300" b="1" dirty="0">
                <a:latin typeface="Book Antiqua" pitchFamily="18" charset="0"/>
              </a:rPr>
              <a:t> Ради і Президента з </a:t>
            </a:r>
            <a:r>
              <a:rPr lang="ru-RU" sz="2300" b="1" dirty="0" err="1">
                <a:latin typeface="Book Antiqua" pitchFamily="18" charset="0"/>
              </a:rPr>
              <a:t>проханням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зберегти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змішану</a:t>
            </a:r>
            <a:r>
              <a:rPr lang="ru-RU" sz="2300" b="1" dirty="0">
                <a:latin typeface="Book Antiqua" pitchFamily="18" charset="0"/>
              </a:rPr>
              <a:t> систему, «</a:t>
            </a:r>
            <a:r>
              <a:rPr lang="ru-RU" sz="2300" b="1" dirty="0" err="1">
                <a:latin typeface="Book Antiqua" pitchFamily="18" charset="0"/>
              </a:rPr>
              <a:t>щоб</a:t>
            </a:r>
            <a:r>
              <a:rPr lang="ru-RU" sz="2300" b="1" dirty="0">
                <a:latin typeface="Book Antiqua" pitchFamily="18" charset="0"/>
              </a:rPr>
              <a:t> не </a:t>
            </a:r>
            <a:r>
              <a:rPr lang="ru-RU" sz="2300" b="1" dirty="0" err="1">
                <a:latin typeface="Book Antiqua" pitchFamily="18" charset="0"/>
              </a:rPr>
              <a:t>обмежувати</a:t>
            </a:r>
            <a:r>
              <a:rPr lang="ru-RU" sz="2300" b="1" dirty="0">
                <a:latin typeface="Book Antiqua" pitchFamily="18" charset="0"/>
              </a:rPr>
              <a:t> права </a:t>
            </a:r>
            <a:r>
              <a:rPr lang="ru-RU" sz="2300" b="1" dirty="0" err="1">
                <a:latin typeface="Book Antiqua" pitchFamily="18" charset="0"/>
              </a:rPr>
              <a:t>громадян</a:t>
            </a:r>
            <a:r>
              <a:rPr lang="ru-RU" sz="2300" b="1" dirty="0">
                <a:latin typeface="Book Antiqua" pitchFamily="18" charset="0"/>
              </a:rPr>
              <a:t>».</a:t>
            </a:r>
          </a:p>
          <a:p>
            <a:pPr algn="ctr"/>
            <a:r>
              <a:rPr lang="ru-RU" sz="2300" b="1" dirty="0" err="1">
                <a:latin typeface="Book Antiqua" pitchFamily="18" charset="0"/>
              </a:rPr>
              <a:t>Завдяки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активній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підтримці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 і </a:t>
            </a:r>
            <a:r>
              <a:rPr lang="ru-RU" sz="2300" b="1" dirty="0" err="1">
                <a:latin typeface="Book Antiqua" pitchFamily="18" charset="0"/>
              </a:rPr>
              <a:t>фінансово-економічних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груп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Донбасу</a:t>
            </a:r>
            <a:r>
              <a:rPr lang="ru-RU" sz="2300" b="1" dirty="0">
                <a:latin typeface="Book Antiqua" pitchFamily="18" charset="0"/>
              </a:rPr>
              <a:t>, в першу </a:t>
            </a:r>
            <a:r>
              <a:rPr lang="ru-RU" sz="2300" b="1" dirty="0" err="1">
                <a:latin typeface="Book Antiqua" pitchFamily="18" charset="0"/>
              </a:rPr>
              <a:t>чергу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Індустріального</a:t>
            </a:r>
            <a:r>
              <a:rPr lang="ru-RU" sz="2300" b="1" dirty="0">
                <a:latin typeface="Book Antiqua" pitchFamily="18" charset="0"/>
              </a:rPr>
              <a:t> союзу </a:t>
            </a:r>
            <a:r>
              <a:rPr lang="ru-RU" sz="2300" b="1" dirty="0" err="1">
                <a:latin typeface="Book Antiqua" pitchFamily="18" charset="0"/>
              </a:rPr>
              <a:t>Донбасу</a:t>
            </a:r>
            <a:r>
              <a:rPr lang="ru-RU" sz="2300" b="1" dirty="0">
                <a:latin typeface="Book Antiqua" pitchFamily="18" charset="0"/>
              </a:rPr>
              <a:t>, </a:t>
            </a:r>
            <a:r>
              <a:rPr lang="ru-RU" sz="2300" b="1" dirty="0" err="1">
                <a:latin typeface="Book Antiqua" pitchFamily="18" charset="0"/>
              </a:rPr>
              <a:t>кандидатури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Леоніда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 smtClean="0">
                <a:latin typeface="Book Antiqua" pitchFamily="18" charset="0"/>
              </a:rPr>
              <a:t>Кучми</a:t>
            </a:r>
            <a:r>
              <a:rPr lang="ru-RU" sz="2300" b="1" dirty="0">
                <a:latin typeface="Book Antiqua" pitchFamily="18" charset="0"/>
              </a:rPr>
              <a:t> на </a:t>
            </a:r>
            <a:r>
              <a:rPr lang="ru-RU" sz="2300" b="1" dirty="0" err="1">
                <a:latin typeface="Book Antiqua" pitchFamily="18" charset="0"/>
              </a:rPr>
              <a:t>президентських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виборах</a:t>
            </a:r>
            <a:r>
              <a:rPr lang="ru-RU" sz="2300" b="1" dirty="0">
                <a:latin typeface="Book Antiqua" pitchFamily="18" charset="0"/>
              </a:rPr>
              <a:t> 1999 року, </a:t>
            </a:r>
            <a:r>
              <a:rPr lang="ru-RU" sz="2300" b="1" dirty="0" err="1">
                <a:latin typeface="Book Antiqua" pitchFamily="18" charset="0"/>
              </a:rPr>
              <a:t>останній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здобуває</a:t>
            </a:r>
            <a:r>
              <a:rPr lang="ru-RU" sz="2300" b="1" dirty="0">
                <a:latin typeface="Book Antiqua" pitchFamily="18" charset="0"/>
              </a:rPr>
              <a:t> перемогу в </a:t>
            </a:r>
            <a:r>
              <a:rPr lang="ru-RU" sz="2300" b="1" dirty="0" err="1">
                <a:latin typeface="Book Antiqua" pitchFamily="18" charset="0"/>
              </a:rPr>
              <a:t>Донецькій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області</a:t>
            </a:r>
            <a:r>
              <a:rPr lang="ru-RU" sz="2300" b="1" dirty="0">
                <a:latin typeface="Book Antiqua" pitchFamily="18" charset="0"/>
              </a:rPr>
              <a:t>.</a:t>
            </a:r>
          </a:p>
        </p:txBody>
      </p:sp>
      <p:pic>
        <p:nvPicPr>
          <p:cNvPr id="5122" name="Picture 2" descr="http://1.bp.blogspot.com/-odERhhO_1b4/TWO4ahOl-sI/AAAAAAAAAbQ/tNjCSTrzcQ4/s400/1265207601_kuchma_yanuk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3960440" cy="30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ress.ua/media/gallery/full/p/r/preview_00000402814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8728"/>
            <a:ext cx="4301326" cy="30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9939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Прем'єр-міністр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України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 smtClean="0">
              <a:ln w="12700">
                <a:solidFill>
                  <a:schemeClr val="tx2"/>
                </a:solidFill>
              </a:ln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21 листопада 2002 — 5 </a:t>
            </a:r>
            <a:r>
              <a:rPr lang="ru-RU" sz="2800" b="1" dirty="0" err="1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січня</a:t>
            </a:r>
            <a:r>
              <a:rPr lang="ru-RU" sz="2800" b="1" dirty="0">
                <a:ln w="12700"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2005)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54715"/>
            <a:ext cx="871296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Book Antiqua" pitchFamily="18" charset="0"/>
              </a:rPr>
              <a:t>У </a:t>
            </a:r>
            <a:r>
              <a:rPr lang="ru-RU" sz="2300" b="1" dirty="0" err="1">
                <a:latin typeface="Book Antiqua" pitchFamily="18" charset="0"/>
              </a:rPr>
              <a:t>листопаді</a:t>
            </a:r>
            <a:r>
              <a:rPr lang="ru-RU" sz="2300" b="1" dirty="0">
                <a:latin typeface="Book Antiqua" pitchFamily="18" charset="0"/>
              </a:rPr>
              <a:t> 2002 р. </a:t>
            </a:r>
            <a:r>
              <a:rPr lang="ru-RU" sz="2300" b="1" dirty="0" err="1">
                <a:latin typeface="Book Antiqua" pitchFamily="18" charset="0"/>
              </a:rPr>
              <a:t>Леонід</a:t>
            </a:r>
            <a:r>
              <a:rPr lang="ru-RU" sz="2300" b="1" dirty="0">
                <a:latin typeface="Book Antiqua" pitchFamily="18" charset="0"/>
              </a:rPr>
              <a:t> Кучма </a:t>
            </a:r>
            <a:r>
              <a:rPr lang="ru-RU" sz="2300" b="1" dirty="0" err="1">
                <a:latin typeface="Book Antiqua" pitchFamily="18" charset="0"/>
              </a:rPr>
              <a:t>відправив</a:t>
            </a:r>
            <a:r>
              <a:rPr lang="ru-RU" sz="2300" b="1" dirty="0">
                <a:latin typeface="Book Antiqua" pitchFamily="18" charset="0"/>
              </a:rPr>
              <a:t> у </a:t>
            </a:r>
            <a:r>
              <a:rPr lang="ru-RU" sz="2300" b="1" dirty="0" err="1">
                <a:latin typeface="Book Antiqua" pitchFamily="18" charset="0"/>
              </a:rPr>
              <a:t>відставку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Прем'єр-міністра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Анатолія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Кінаха</a:t>
            </a:r>
            <a:r>
              <a:rPr lang="ru-RU" sz="2300" b="1" dirty="0">
                <a:latin typeface="Book Antiqua" pitchFamily="18" charset="0"/>
              </a:rPr>
              <a:t> та </a:t>
            </a:r>
            <a:r>
              <a:rPr lang="ru-RU" sz="2300" b="1" dirty="0" err="1">
                <a:latin typeface="Book Antiqua" pitchFamily="18" charset="0"/>
              </a:rPr>
              <a:t>запропонував</a:t>
            </a:r>
            <a:r>
              <a:rPr lang="ru-RU" sz="2300" b="1" dirty="0">
                <a:latin typeface="Book Antiqua" pitchFamily="18" charset="0"/>
              </a:rPr>
              <a:t> на </a:t>
            </a:r>
            <a:r>
              <a:rPr lang="ru-RU" sz="2300" b="1" dirty="0" err="1">
                <a:latin typeface="Book Antiqua" pitchFamily="18" charset="0"/>
              </a:rPr>
              <a:t>цю</a:t>
            </a:r>
            <a:r>
              <a:rPr lang="ru-RU" sz="2300" b="1" dirty="0">
                <a:latin typeface="Book Antiqua" pitchFamily="18" charset="0"/>
              </a:rPr>
              <a:t> посаду </a:t>
            </a:r>
            <a:r>
              <a:rPr lang="ru-RU" sz="2300" b="1" dirty="0" err="1">
                <a:latin typeface="Book Antiqua" pitchFamily="18" charset="0"/>
              </a:rPr>
              <a:t>Віктора</a:t>
            </a:r>
            <a:r>
              <a:rPr lang="ru-RU" sz="2300" b="1" dirty="0">
                <a:latin typeface="Book Antiqua" pitchFamily="18" charset="0"/>
              </a:rPr>
              <a:t> Януковича. «За» </a:t>
            </a:r>
            <a:r>
              <a:rPr lang="ru-RU" sz="2300" b="1" dirty="0" err="1">
                <a:latin typeface="Book Antiqua" pitchFamily="18" charset="0"/>
              </a:rPr>
              <a:t>проголосували</a:t>
            </a:r>
            <a:r>
              <a:rPr lang="ru-RU" sz="2300" b="1" dirty="0">
                <a:latin typeface="Book Antiqua" pitchFamily="18" charset="0"/>
              </a:rPr>
              <a:t> 234 </a:t>
            </a:r>
            <a:r>
              <a:rPr lang="ru-RU" sz="2300" b="1" dirty="0" err="1">
                <a:latin typeface="Book Antiqua" pitchFamily="18" charset="0"/>
              </a:rPr>
              <a:t>Народних</a:t>
            </a:r>
            <a:r>
              <a:rPr lang="ru-RU" sz="2300" b="1" dirty="0">
                <a:latin typeface="Book Antiqua" pitchFamily="18" charset="0"/>
              </a:rPr>
              <a:t> депутата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. Коли </a:t>
            </a:r>
            <a:r>
              <a:rPr lang="ru-RU" sz="2300" b="1" dirty="0" err="1">
                <a:latin typeface="Book Antiqua" pitchFamily="18" charset="0"/>
              </a:rPr>
              <a:t>Віктор</a:t>
            </a:r>
            <a:r>
              <a:rPr lang="ru-RU" sz="2300" b="1" dirty="0">
                <a:latin typeface="Book Antiqua" pitchFamily="18" charset="0"/>
              </a:rPr>
              <a:t> Янукович став </a:t>
            </a:r>
            <a:r>
              <a:rPr lang="ru-RU" sz="2300" b="1" dirty="0" err="1">
                <a:latin typeface="Book Antiqua" pitchFamily="18" charset="0"/>
              </a:rPr>
              <a:t>Прем'єр-міністром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України</a:t>
            </a:r>
            <a:r>
              <a:rPr lang="ru-RU" sz="2300" b="1" dirty="0">
                <a:latin typeface="Book Antiqua" pitchFamily="18" charset="0"/>
              </a:rPr>
              <a:t>, уряд почав </a:t>
            </a:r>
            <a:r>
              <a:rPr lang="ru-RU" sz="2300" b="1" dirty="0" err="1">
                <a:latin typeface="Book Antiqua" pitchFamily="18" charset="0"/>
              </a:rPr>
              <a:t>приділяти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більше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уваги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реформуванню</a:t>
            </a:r>
            <a:r>
              <a:rPr lang="ru-RU" sz="2300" b="1" dirty="0">
                <a:latin typeface="Book Antiqua" pitchFamily="18" charset="0"/>
              </a:rPr>
              <a:t> </a:t>
            </a:r>
            <a:r>
              <a:rPr lang="ru-RU" sz="2300" b="1" dirty="0" err="1">
                <a:latin typeface="Book Antiqua" pitchFamily="18" charset="0"/>
              </a:rPr>
              <a:t>вугільної</a:t>
            </a:r>
            <a:r>
              <a:rPr lang="ru-RU" sz="2300" b="1" dirty="0">
                <a:latin typeface="Book Antiqua" pitchFamily="18" charset="0"/>
              </a:rPr>
              <a:t> </a:t>
            </a:r>
            <a:r>
              <a:rPr lang="ru-RU" sz="2300" b="1" dirty="0" err="1">
                <a:latin typeface="Book Antiqua" pitchFamily="18" charset="0"/>
              </a:rPr>
              <a:t>галузі</a:t>
            </a:r>
            <a:r>
              <a:rPr lang="ru-RU" sz="2300" b="1" dirty="0">
                <a:latin typeface="Book Antiqua" pitchFamily="18" charset="0"/>
              </a:rPr>
              <a:t>.</a:t>
            </a:r>
          </a:p>
        </p:txBody>
      </p:sp>
      <p:pic>
        <p:nvPicPr>
          <p:cNvPr id="6146" name="Picture 2" descr="http://www.encyclopediaofukraine.com/pic%5CK%5CU%5CKuchma%20and%20Yanukovych%20(December%20200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5" y="3356992"/>
            <a:ext cx="3262677" cy="32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alabolka.net/images/stories/12_10/49w_copy_thumb_medium300_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040560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633</TotalTime>
  <Words>300</Words>
  <Application>Microsoft Office PowerPoint</Application>
  <PresentationFormat>Экран (4:3)</PresentationFormat>
  <Paragraphs>62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Thermal</vt:lpstr>
      <vt:lpstr>Презентация PowerPoint</vt:lpstr>
      <vt:lpstr>Презентация PowerPoint</vt:lpstr>
      <vt:lpstr>Освіта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TOSHY</dc:creator>
  <cp:lastModifiedBy>TOSHY</cp:lastModifiedBy>
  <cp:revision>21</cp:revision>
  <dcterms:created xsi:type="dcterms:W3CDTF">2014-04-23T13:30:36Z</dcterms:created>
  <dcterms:modified xsi:type="dcterms:W3CDTF">2014-05-12T19:31:18Z</dcterms:modified>
</cp:coreProperties>
</file>