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A070-F754-4189-83AF-1C2C359FEC5A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FD54B1-E63F-431A-A3E5-44406B2879F0}" type="slidenum">
              <a:rPr lang="ru-RU" smtClean="0"/>
              <a:t>‹№›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A070-F754-4189-83AF-1C2C359FEC5A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54B1-E63F-431A-A3E5-44406B2879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A070-F754-4189-83AF-1C2C359FEC5A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54B1-E63F-431A-A3E5-44406B2879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6AA070-F754-4189-83AF-1C2C359FEC5A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3FD54B1-E63F-431A-A3E5-44406B2879F0}" type="slidenum">
              <a:rPr lang="ru-RU" smtClean="0"/>
              <a:t>‹№›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A070-F754-4189-83AF-1C2C359FEC5A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FD54B1-E63F-431A-A3E5-44406B2879F0}" type="slidenum">
              <a:rPr lang="ru-RU" smtClean="0"/>
              <a:t>‹№›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06AA070-F754-4189-83AF-1C2C359FEC5A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3FD54B1-E63F-431A-A3E5-44406B2879F0}" type="slidenum">
              <a:rPr lang="ru-RU" smtClean="0"/>
              <a:t>‹№›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06AA070-F754-4189-83AF-1C2C359FEC5A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3FD54B1-E63F-431A-A3E5-44406B2879F0}" type="slidenum">
              <a:rPr lang="ru-RU" smtClean="0"/>
              <a:t>‹№›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A070-F754-4189-83AF-1C2C359FEC5A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FD54B1-E63F-431A-A3E5-44406B2879F0}" type="slidenum">
              <a:rPr lang="ru-RU" smtClean="0"/>
              <a:t>‹№›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A070-F754-4189-83AF-1C2C359FEC5A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FD54B1-E63F-431A-A3E5-44406B2879F0}" type="slidenum">
              <a:rPr lang="ru-RU" smtClean="0"/>
              <a:t>‹№›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06AA070-F754-4189-83AF-1C2C359FEC5A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3FD54B1-E63F-431A-A3E5-44406B2879F0}" type="slidenum">
              <a:rPr lang="ru-RU" smtClean="0"/>
              <a:t>‹№›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6AA070-F754-4189-83AF-1C2C359FEC5A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3FD54B1-E63F-431A-A3E5-44406B2879F0}" type="slidenum">
              <a:rPr lang="ru-RU" smtClean="0"/>
              <a:t>‹№›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06AA070-F754-4189-83AF-1C2C359FEC5A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93FD54B1-E63F-431A-A3E5-44406B2879F0}" type="slidenum">
              <a:rPr lang="ru-RU" smtClean="0"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438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Каплиця </a:t>
            </a:r>
            <a:r>
              <a:rPr lang="uk-UA" dirty="0" err="1" smtClean="0"/>
              <a:t>Боїмів</a:t>
            </a:r>
            <a:r>
              <a:rPr lang="uk-UA" dirty="0" smtClean="0"/>
              <a:t> у Львові</a:t>
            </a:r>
            <a:endParaRPr lang="ru-RU" dirty="0"/>
          </a:p>
        </p:txBody>
      </p:sp>
      <p:pic>
        <p:nvPicPr>
          <p:cNvPr id="1027" name="Picture 3" descr="C:\Users\Олена\Desktop\Новая папка\625845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4686672" cy="414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51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4509120"/>
            <a:ext cx="8612062" cy="167832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насиченим</a:t>
            </a:r>
            <a:r>
              <a:rPr lang="ru-RU" dirty="0"/>
              <a:t> </a:t>
            </a:r>
            <a:r>
              <a:rPr lang="ru-RU" dirty="0" err="1"/>
              <a:t>декоративними</a:t>
            </a:r>
            <a:r>
              <a:rPr lang="ru-RU" dirty="0"/>
              <a:t> </a:t>
            </a:r>
            <a:r>
              <a:rPr lang="ru-RU" dirty="0" err="1"/>
              <a:t>елементами</a:t>
            </a:r>
            <a:r>
              <a:rPr lang="ru-RU" dirty="0"/>
              <a:t> є </a:t>
            </a:r>
            <a:r>
              <a:rPr lang="ru-RU" dirty="0" err="1"/>
              <a:t>головний</a:t>
            </a:r>
            <a:r>
              <a:rPr lang="ru-RU" dirty="0"/>
              <a:t> (</a:t>
            </a:r>
            <a:r>
              <a:rPr lang="ru-RU" dirty="0" err="1"/>
              <a:t>західний</a:t>
            </a:r>
            <a:r>
              <a:rPr lang="ru-RU" dirty="0"/>
              <a:t>) фасад </a:t>
            </a:r>
            <a:r>
              <a:rPr lang="ru-RU" dirty="0" err="1"/>
              <a:t>каплиці</a:t>
            </a:r>
            <a:r>
              <a:rPr lang="ru-RU" dirty="0"/>
              <a:t>.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скульптурна</a:t>
            </a:r>
            <a:r>
              <a:rPr lang="ru-RU" dirty="0"/>
              <a:t> </a:t>
            </a:r>
            <a:r>
              <a:rPr lang="ru-RU" dirty="0" err="1"/>
              <a:t>декорація</a:t>
            </a:r>
            <a:r>
              <a:rPr lang="ru-RU" dirty="0"/>
              <a:t> </a:t>
            </a:r>
            <a:r>
              <a:rPr lang="ru-RU" dirty="0" err="1"/>
              <a:t>західного</a:t>
            </a:r>
            <a:r>
              <a:rPr lang="ru-RU" dirty="0"/>
              <a:t> фасаду </a:t>
            </a:r>
            <a:r>
              <a:rPr lang="ru-RU" dirty="0" err="1"/>
              <a:t>була</a:t>
            </a:r>
            <a:r>
              <a:rPr lang="ru-RU" dirty="0"/>
              <a:t> "приставлена" на другому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 </a:t>
            </a:r>
            <a:r>
              <a:rPr lang="ru-RU" dirty="0" err="1"/>
              <a:t>каплиці</a:t>
            </a:r>
            <a:r>
              <a:rPr lang="ru-RU" dirty="0"/>
              <a:t> у 1611 — 1615 роках. Автором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насиченої</a:t>
            </a:r>
            <a:r>
              <a:rPr lang="ru-RU" dirty="0"/>
              <a:t> пластикою </a:t>
            </a:r>
            <a:r>
              <a:rPr lang="ru-RU" dirty="0" err="1"/>
              <a:t>декорації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майстер</a:t>
            </a:r>
            <a:r>
              <a:rPr lang="ru-RU" dirty="0"/>
              <a:t> з Вроцлава </a:t>
            </a:r>
            <a:r>
              <a:rPr lang="ru-RU" dirty="0" err="1"/>
              <a:t>Гануш</a:t>
            </a:r>
            <a:r>
              <a:rPr lang="ru-RU" dirty="0"/>
              <a:t> </a:t>
            </a:r>
            <a:r>
              <a:rPr lang="ru-RU" dirty="0" err="1"/>
              <a:t>Шольц</a:t>
            </a:r>
            <a:r>
              <a:rPr lang="ru-RU" dirty="0"/>
              <a:t>.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останніх</a:t>
            </a:r>
            <a:r>
              <a:rPr lang="ru-RU" dirty="0"/>
              <a:t> </a:t>
            </a:r>
            <a:r>
              <a:rPr lang="ru-RU" dirty="0" err="1"/>
              <a:t>двохсот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мистецтвознавці</a:t>
            </a:r>
            <a:r>
              <a:rPr lang="ru-RU" dirty="0"/>
              <a:t> </a:t>
            </a:r>
            <a:r>
              <a:rPr lang="ru-RU" dirty="0" err="1"/>
              <a:t>нарікають</a:t>
            </a:r>
            <a:r>
              <a:rPr lang="ru-RU" dirty="0"/>
              <a:t> на </a:t>
            </a:r>
            <a:r>
              <a:rPr lang="ru-RU" dirty="0" err="1"/>
              <a:t>невисокий</a:t>
            </a:r>
            <a:r>
              <a:rPr lang="ru-RU" dirty="0"/>
              <a:t> </a:t>
            </a:r>
            <a:r>
              <a:rPr lang="ru-RU" dirty="0" err="1"/>
              <a:t>художній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скульптурної</a:t>
            </a:r>
            <a:r>
              <a:rPr lang="ru-RU" dirty="0"/>
              <a:t> </a:t>
            </a:r>
            <a:r>
              <a:rPr lang="ru-RU" dirty="0" err="1"/>
              <a:t>декорації</a:t>
            </a:r>
            <a:r>
              <a:rPr lang="ru-RU" dirty="0"/>
              <a:t>, </a:t>
            </a:r>
            <a:r>
              <a:rPr lang="ru-RU" dirty="0" err="1"/>
              <a:t>хоч</a:t>
            </a:r>
            <a:r>
              <a:rPr lang="ru-RU" dirty="0"/>
              <a:t> для </a:t>
            </a:r>
            <a:r>
              <a:rPr lang="ru-RU" dirty="0" err="1"/>
              <a:t>багатьох</a:t>
            </a:r>
            <a:r>
              <a:rPr lang="ru-RU" dirty="0"/>
              <a:t> людей </a:t>
            </a:r>
            <a:r>
              <a:rPr lang="ru-RU" dirty="0" err="1"/>
              <a:t>власне</a:t>
            </a:r>
            <a:r>
              <a:rPr lang="ru-RU" dirty="0"/>
              <a:t> вона є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цікавим</a:t>
            </a:r>
            <a:r>
              <a:rPr lang="ru-RU" dirty="0"/>
              <a:t> і </a:t>
            </a:r>
            <a:r>
              <a:rPr lang="ru-RU" dirty="0" err="1"/>
              <a:t>вражаючим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каплиці</a:t>
            </a:r>
            <a:r>
              <a:rPr lang="ru-RU" dirty="0"/>
              <a:t>.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східного</a:t>
            </a:r>
            <a:r>
              <a:rPr lang="ru-RU" dirty="0"/>
              <a:t> і </a:t>
            </a:r>
            <a:r>
              <a:rPr lang="ru-RU" dirty="0" err="1"/>
              <a:t>північного</a:t>
            </a:r>
            <a:r>
              <a:rPr lang="ru-RU" dirty="0"/>
              <a:t> </a:t>
            </a:r>
            <a:r>
              <a:rPr lang="ru-RU" dirty="0" err="1"/>
              <a:t>фасадів</a:t>
            </a:r>
            <a:r>
              <a:rPr lang="ru-RU" dirty="0"/>
              <a:t> </a:t>
            </a:r>
            <a:r>
              <a:rPr lang="ru-RU" dirty="0" err="1"/>
              <a:t>західній</a:t>
            </a:r>
            <a:r>
              <a:rPr lang="ru-RU" dirty="0"/>
              <a:t> </a:t>
            </a:r>
            <a:r>
              <a:rPr lang="ru-RU" dirty="0" err="1"/>
              <a:t>розчленовано</a:t>
            </a:r>
            <a:r>
              <a:rPr lang="ru-RU" dirty="0"/>
              <a:t> </a:t>
            </a:r>
            <a:r>
              <a:rPr lang="ru-RU" dirty="0" err="1"/>
              <a:t>шістьма</a:t>
            </a:r>
            <a:r>
              <a:rPr lang="ru-RU" dirty="0"/>
              <a:t> колонами по </a:t>
            </a:r>
            <a:r>
              <a:rPr lang="ru-RU" dirty="0" err="1"/>
              <a:t>горизонталі</a:t>
            </a:r>
            <a:r>
              <a:rPr lang="ru-RU" dirty="0"/>
              <a:t> і </a:t>
            </a:r>
            <a:r>
              <a:rPr lang="ru-RU" dirty="0" err="1"/>
              <a:t>двома</a:t>
            </a:r>
            <a:r>
              <a:rPr lang="ru-RU" dirty="0"/>
              <a:t> карнизами по </a:t>
            </a:r>
            <a:r>
              <a:rPr lang="ru-RU" dirty="0" err="1"/>
              <a:t>вертикалі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51"/>
            <a:ext cx="559940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4883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5301208"/>
            <a:ext cx="8180014" cy="886232"/>
          </a:xfrm>
        </p:spPr>
        <p:txBody>
          <a:bodyPr/>
          <a:lstStyle/>
          <a:p>
            <a:r>
              <a:rPr lang="ru-RU" dirty="0"/>
              <a:t> В другому </a:t>
            </a:r>
            <a:r>
              <a:rPr lang="ru-RU" dirty="0" err="1"/>
              <a:t>ярусі</a:t>
            </a:r>
            <a:r>
              <a:rPr lang="ru-RU" dirty="0"/>
              <a:t> в картушах над </a:t>
            </a:r>
            <a:r>
              <a:rPr lang="ru-RU" dirty="0" err="1"/>
              <a:t>скульптурними</a:t>
            </a:r>
            <a:r>
              <a:rPr lang="ru-RU" dirty="0"/>
              <a:t> </a:t>
            </a:r>
            <a:r>
              <a:rPr lang="ru-RU" dirty="0" err="1"/>
              <a:t>зображеннями</a:t>
            </a:r>
            <a:r>
              <a:rPr lang="ru-RU" dirty="0"/>
              <a:t> </a:t>
            </a:r>
            <a:r>
              <a:rPr lang="ru-RU" dirty="0" err="1"/>
              <a:t>пророків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</a:t>
            </a:r>
            <a:r>
              <a:rPr lang="ru-RU" dirty="0" err="1"/>
              <a:t>цитати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Біблії</a:t>
            </a:r>
            <a:r>
              <a:rPr lang="ru-RU" dirty="0"/>
              <a:t> </a:t>
            </a:r>
            <a:r>
              <a:rPr lang="ru-RU" dirty="0" err="1"/>
              <a:t>латинською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(на </a:t>
            </a:r>
            <a:r>
              <a:rPr lang="ru-RU" dirty="0" err="1"/>
              <a:t>фасаді</a:t>
            </a:r>
            <a:r>
              <a:rPr lang="ru-RU" dirty="0"/>
              <a:t> </a:t>
            </a:r>
            <a:r>
              <a:rPr lang="ru-RU" dirty="0" err="1"/>
              <a:t>зліва</a:t>
            </a:r>
            <a:r>
              <a:rPr lang="ru-RU" dirty="0"/>
              <a:t> направо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1266" name="Picture 2" descr="C:\Users\Олена\Desktop\Новая папка\985942_7fce64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79" y="573699"/>
            <a:ext cx="3256836" cy="434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Олена\Desktop\Новая папка\985943_1aa95fb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73699"/>
            <a:ext cx="3256837" cy="434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70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5013176"/>
            <a:ext cx="8640960" cy="1196008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err="1"/>
              <a:t>Найнасиченішим</a:t>
            </a:r>
            <a:r>
              <a:rPr lang="ru-RU" dirty="0"/>
              <a:t> є </a:t>
            </a:r>
            <a:r>
              <a:rPr lang="ru-RU" dirty="0" err="1"/>
              <a:t>верхній</a:t>
            </a:r>
            <a:r>
              <a:rPr lang="ru-RU" dirty="0"/>
              <a:t> ярус,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композицій</a:t>
            </a:r>
            <a:r>
              <a:rPr lang="ru-RU" dirty="0"/>
              <a:t> на тему страстей </a:t>
            </a:r>
            <a:r>
              <a:rPr lang="ru-RU" dirty="0" err="1"/>
              <a:t>Христових</a:t>
            </a:r>
            <a:r>
              <a:rPr lang="ru-RU" dirty="0"/>
              <a:t>: "</a:t>
            </a:r>
            <a:r>
              <a:rPr lang="ru-RU" dirty="0" err="1"/>
              <a:t>Бичування</a:t>
            </a:r>
            <a:r>
              <a:rPr lang="ru-RU" dirty="0"/>
              <a:t>", "</a:t>
            </a:r>
            <a:r>
              <a:rPr lang="ru-RU" dirty="0" err="1"/>
              <a:t>Несення</a:t>
            </a:r>
            <a:r>
              <a:rPr lang="ru-RU" dirty="0"/>
              <a:t> </a:t>
            </a:r>
            <a:r>
              <a:rPr lang="ru-RU" dirty="0" err="1"/>
              <a:t>хреста</a:t>
            </a:r>
            <a:r>
              <a:rPr lang="ru-RU" dirty="0"/>
              <a:t>", "</a:t>
            </a:r>
            <a:r>
              <a:rPr lang="ru-RU" dirty="0" err="1"/>
              <a:t>Розпинання</a:t>
            </a:r>
            <a:r>
              <a:rPr lang="ru-RU" dirty="0"/>
              <a:t>", "</a:t>
            </a:r>
            <a:r>
              <a:rPr lang="ru-RU" dirty="0" err="1"/>
              <a:t>Зняття</a:t>
            </a:r>
            <a:r>
              <a:rPr lang="ru-RU" dirty="0"/>
              <a:t> з </a:t>
            </a:r>
            <a:r>
              <a:rPr lang="ru-RU" dirty="0" err="1"/>
              <a:t>хреста</a:t>
            </a:r>
            <a:r>
              <a:rPr lang="ru-RU" dirty="0"/>
              <a:t>".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виразності</a:t>
            </a:r>
            <a:r>
              <a:rPr lang="ru-RU" dirty="0"/>
              <a:t> пластики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композиції</a:t>
            </a:r>
            <a:r>
              <a:rPr lang="ru-RU" dirty="0"/>
              <a:t> та </a:t>
            </a:r>
            <a:r>
              <a:rPr lang="ru-RU" dirty="0" err="1"/>
              <a:t>композиції</a:t>
            </a:r>
            <a:r>
              <a:rPr lang="ru-RU" dirty="0"/>
              <a:t> </a:t>
            </a:r>
            <a:r>
              <a:rPr lang="ru-RU" dirty="0" err="1"/>
              <a:t>інтерьєру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"</a:t>
            </a:r>
            <a:r>
              <a:rPr lang="ru-RU" dirty="0" err="1"/>
              <a:t>Біблією</a:t>
            </a:r>
            <a:r>
              <a:rPr lang="ru-RU" dirty="0"/>
              <a:t> для </a:t>
            </a:r>
            <a:r>
              <a:rPr lang="ru-RU" dirty="0" err="1"/>
              <a:t>бідних</a:t>
            </a:r>
            <a:r>
              <a:rPr lang="ru-RU" dirty="0"/>
              <a:t>", </a:t>
            </a:r>
            <a:r>
              <a:rPr lang="ru-RU" dirty="0" err="1"/>
              <a:t>оскільки</a:t>
            </a:r>
            <a:r>
              <a:rPr lang="ru-RU" dirty="0"/>
              <a:t> не треба знати </a:t>
            </a:r>
            <a:r>
              <a:rPr lang="ru-RU" dirty="0" err="1"/>
              <a:t>грамоти</a:t>
            </a:r>
            <a:r>
              <a:rPr lang="ru-RU" dirty="0"/>
              <a:t>, </a:t>
            </a:r>
            <a:r>
              <a:rPr lang="ru-RU" dirty="0" err="1"/>
              <a:t>щоби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 суть.</a:t>
            </a:r>
          </a:p>
        </p:txBody>
      </p:sp>
      <p:pic>
        <p:nvPicPr>
          <p:cNvPr id="12290" name="Picture 2" descr="C:\Users\Олена\Desktop\Новая папка\985952_e014e76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35942"/>
            <a:ext cx="3947914" cy="394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Олена\Desktop\Новая папка\985950_2ada91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934" y="620688"/>
            <a:ext cx="4063168" cy="406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8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4941168"/>
            <a:ext cx="8108006" cy="1296144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</a:t>
            </a:r>
            <a:r>
              <a:rPr lang="ru-RU" dirty="0" err="1"/>
              <a:t>незвичною</a:t>
            </a:r>
            <a:r>
              <a:rPr lang="ru-RU" dirty="0"/>
              <a:t> </a:t>
            </a:r>
            <a:r>
              <a:rPr lang="ru-RU" dirty="0" err="1"/>
              <a:t>особливістю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виду </a:t>
            </a:r>
            <a:r>
              <a:rPr lang="ru-RU" dirty="0" err="1"/>
              <a:t>каплиці</a:t>
            </a:r>
            <a:r>
              <a:rPr lang="ru-RU" dirty="0"/>
              <a:t> є </a:t>
            </a:r>
            <a:r>
              <a:rPr lang="ru-RU" dirty="0" err="1"/>
              <a:t>фігура</a:t>
            </a:r>
            <a:r>
              <a:rPr lang="ru-RU" dirty="0"/>
              <a:t> Христа на </a:t>
            </a:r>
            <a:r>
              <a:rPr lang="ru-RU" dirty="0" err="1"/>
              <a:t>куполі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розповсюджений</a:t>
            </a:r>
            <a:r>
              <a:rPr lang="ru-RU" dirty="0"/>
              <a:t> у </a:t>
            </a:r>
            <a:r>
              <a:rPr lang="ru-RU" dirty="0" err="1"/>
              <a:t>християнській</a:t>
            </a:r>
            <a:r>
              <a:rPr lang="ru-RU" dirty="0"/>
              <a:t> </a:t>
            </a:r>
            <a:r>
              <a:rPr lang="ru-RU" dirty="0" err="1"/>
              <a:t>іконографії</a:t>
            </a:r>
            <a:r>
              <a:rPr lang="ru-RU" dirty="0"/>
              <a:t> образ Христа </a:t>
            </a:r>
            <a:r>
              <a:rPr lang="ru-RU" dirty="0" err="1"/>
              <a:t>Засмученого</a:t>
            </a:r>
            <a:r>
              <a:rPr lang="ru-RU" dirty="0"/>
              <a:t> (пол. </a:t>
            </a:r>
            <a:r>
              <a:rPr lang="en-US" dirty="0" err="1"/>
              <a:t>Chrystus</a:t>
            </a:r>
            <a:r>
              <a:rPr lang="en-US" dirty="0"/>
              <a:t> </a:t>
            </a:r>
            <a:r>
              <a:rPr lang="en-US" dirty="0" err="1"/>
              <a:t>frasobliwy</a:t>
            </a:r>
            <a:r>
              <a:rPr lang="en-US" dirty="0"/>
              <a:t>, </a:t>
            </a:r>
            <a:r>
              <a:rPr lang="ru-RU" dirty="0"/>
              <a:t>англ. </a:t>
            </a:r>
            <a:r>
              <a:rPr lang="en-US" dirty="0"/>
              <a:t>Pensive Christ). </a:t>
            </a:r>
            <a:r>
              <a:rPr lang="ru-RU" dirty="0" err="1"/>
              <a:t>Незвичність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варіанту</a:t>
            </a:r>
            <a:r>
              <a:rPr lang="ru-RU" dirty="0"/>
              <a:t> </a:t>
            </a:r>
            <a:r>
              <a:rPr lang="ru-RU" dirty="0" err="1"/>
              <a:t>скульптури</a:t>
            </a:r>
            <a:r>
              <a:rPr lang="ru-RU" dirty="0"/>
              <a:t> у тому,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зображень</a:t>
            </a:r>
            <a:r>
              <a:rPr lang="ru-RU" dirty="0"/>
              <a:t> </a:t>
            </a:r>
            <a:r>
              <a:rPr lang="ru-RU" dirty="0" err="1"/>
              <a:t>сидячого</a:t>
            </a:r>
            <a:r>
              <a:rPr lang="ru-RU" dirty="0"/>
              <a:t> Христа, тут Христос </a:t>
            </a:r>
            <a:r>
              <a:rPr lang="ru-RU" dirty="0" err="1"/>
              <a:t>спирається</a:t>
            </a:r>
            <a:r>
              <a:rPr lang="ru-RU" dirty="0"/>
              <a:t> </a:t>
            </a:r>
            <a:r>
              <a:rPr lang="ru-RU" dirty="0" err="1"/>
              <a:t>щокою</a:t>
            </a:r>
            <a:r>
              <a:rPr lang="ru-RU" dirty="0"/>
              <a:t> на </a:t>
            </a:r>
            <a:r>
              <a:rPr lang="ru-RU" dirty="0" err="1"/>
              <a:t>ліву</a:t>
            </a:r>
            <a:r>
              <a:rPr lang="ru-RU" dirty="0"/>
              <a:t> руку, а на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відомих</a:t>
            </a:r>
            <a:r>
              <a:rPr lang="ru-RU" dirty="0"/>
              <a:t> </a:t>
            </a:r>
            <a:r>
              <a:rPr lang="ru-RU" dirty="0" err="1"/>
              <a:t>зображень</a:t>
            </a:r>
            <a:r>
              <a:rPr lang="ru-RU" dirty="0"/>
              <a:t> — на праву.</a:t>
            </a:r>
          </a:p>
        </p:txBody>
      </p:sp>
      <p:pic>
        <p:nvPicPr>
          <p:cNvPr id="13314" name="Picture 2" descr="C:\Users\Олена\Desktop\Новая папка\lviv750_20061001oks_102028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400" y="188640"/>
            <a:ext cx="371018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42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4869160"/>
            <a:ext cx="8324030" cy="144016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Інтерьєр</a:t>
            </a:r>
            <a:r>
              <a:rPr lang="ru-RU" dirty="0"/>
              <a:t> </a:t>
            </a:r>
            <a:r>
              <a:rPr lang="ru-RU" dirty="0" err="1"/>
              <a:t>каплиці</a:t>
            </a:r>
            <a:r>
              <a:rPr lang="ru-RU" dirty="0"/>
              <a:t> </a:t>
            </a:r>
            <a:r>
              <a:rPr lang="ru-RU" dirty="0" err="1"/>
              <a:t>композиційно</a:t>
            </a:r>
            <a:r>
              <a:rPr lang="ru-RU" dirty="0"/>
              <a:t> і </a:t>
            </a:r>
            <a:r>
              <a:rPr lang="ru-RU" dirty="0" err="1"/>
              <a:t>стилістично</a:t>
            </a:r>
            <a:r>
              <a:rPr lang="ru-RU" dirty="0"/>
              <a:t> </a:t>
            </a:r>
            <a:r>
              <a:rPr lang="ru-RU" dirty="0" err="1"/>
              <a:t>пов'язаний</a:t>
            </a:r>
            <a:r>
              <a:rPr lang="ru-RU" dirty="0"/>
              <a:t> з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зовнішнім</a:t>
            </a:r>
            <a:r>
              <a:rPr lang="ru-RU" dirty="0"/>
              <a:t> </a:t>
            </a:r>
            <a:r>
              <a:rPr lang="ru-RU" dirty="0" err="1"/>
              <a:t>виглядом</a:t>
            </a:r>
            <a:r>
              <a:rPr lang="ru-RU" dirty="0"/>
              <a:t>. </a:t>
            </a:r>
            <a:r>
              <a:rPr lang="ru-RU" dirty="0" err="1"/>
              <a:t>Внутрішнє</a:t>
            </a:r>
            <a:r>
              <a:rPr lang="ru-RU" dirty="0"/>
              <a:t> </a:t>
            </a:r>
            <a:r>
              <a:rPr lang="ru-RU" dirty="0" err="1"/>
              <a:t>оздоблення</a:t>
            </a:r>
            <a:r>
              <a:rPr lang="ru-RU" dirty="0"/>
              <a:t> </a:t>
            </a:r>
            <a:r>
              <a:rPr lang="ru-RU" dirty="0" err="1"/>
              <a:t>каплиці</a:t>
            </a:r>
            <a:r>
              <a:rPr lang="ru-RU" dirty="0"/>
              <a:t> і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будова</a:t>
            </a:r>
            <a:r>
              <a:rPr lang="ru-RU" dirty="0"/>
              <a:t> </a:t>
            </a:r>
            <a:r>
              <a:rPr lang="ru-RU" dirty="0" err="1"/>
              <a:t>вражають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витонченністю</a:t>
            </a:r>
            <a:r>
              <a:rPr lang="ru-RU" dirty="0"/>
              <a:t> і </a:t>
            </a:r>
            <a:r>
              <a:rPr lang="ru-RU" dirty="0" err="1"/>
              <a:t>гармонією</a:t>
            </a:r>
            <a:r>
              <a:rPr lang="ru-RU" dirty="0"/>
              <a:t>, </a:t>
            </a:r>
            <a:r>
              <a:rPr lang="ru-RU" dirty="0" err="1"/>
              <a:t>величезна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і </a:t>
            </a:r>
            <a:r>
              <a:rPr lang="ru-RU" dirty="0" err="1"/>
              <a:t>скульптурних</a:t>
            </a:r>
            <a:r>
              <a:rPr lang="ru-RU" dirty="0"/>
              <a:t> </a:t>
            </a:r>
            <a:r>
              <a:rPr lang="ru-RU" dirty="0" err="1"/>
              <a:t>зображень</a:t>
            </a:r>
            <a:r>
              <a:rPr lang="ru-RU" dirty="0"/>
              <a:t> </a:t>
            </a:r>
            <a:r>
              <a:rPr lang="ru-RU" dirty="0" err="1"/>
              <a:t>розміщених</a:t>
            </a:r>
            <a:r>
              <a:rPr lang="ru-RU" dirty="0"/>
              <a:t> в невеликому </a:t>
            </a:r>
            <a:r>
              <a:rPr lang="ru-RU" dirty="0" err="1"/>
              <a:t>посторовому</a:t>
            </a:r>
            <a:r>
              <a:rPr lang="ru-RU" dirty="0"/>
              <a:t> </a:t>
            </a:r>
            <a:r>
              <a:rPr lang="ru-RU" dirty="0" err="1"/>
              <a:t>об'ємі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 скомпонована </a:t>
            </a:r>
            <a:r>
              <a:rPr lang="ru-RU" dirty="0" err="1"/>
              <a:t>настількі</a:t>
            </a:r>
            <a:r>
              <a:rPr lang="ru-RU" dirty="0"/>
              <a:t> </a:t>
            </a:r>
            <a:r>
              <a:rPr lang="ru-RU" dirty="0" err="1"/>
              <a:t>ефектно</a:t>
            </a:r>
            <a:r>
              <a:rPr lang="ru-RU" dirty="0"/>
              <a:t> і </a:t>
            </a:r>
            <a:r>
              <a:rPr lang="ru-RU" dirty="0" err="1"/>
              <a:t>майстерно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зсередини</a:t>
            </a:r>
            <a:r>
              <a:rPr lang="ru-RU" dirty="0"/>
              <a:t> </a:t>
            </a:r>
            <a:r>
              <a:rPr lang="ru-RU" dirty="0" err="1"/>
              <a:t>каплиця</a:t>
            </a:r>
            <a:r>
              <a:rPr lang="ru-RU" dirty="0"/>
              <a:t> </a:t>
            </a:r>
            <a:r>
              <a:rPr lang="ru-RU" dirty="0" err="1"/>
              <a:t>виглядає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більшою</a:t>
            </a:r>
            <a:r>
              <a:rPr lang="ru-RU" dirty="0"/>
              <a:t> і </a:t>
            </a:r>
            <a:r>
              <a:rPr lang="ru-RU" dirty="0" err="1"/>
              <a:t>вищою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ззовні</a:t>
            </a:r>
            <a:r>
              <a:rPr lang="ru-RU" dirty="0"/>
              <a:t>. </a:t>
            </a:r>
            <a:r>
              <a:rPr lang="ru-RU" dirty="0" err="1"/>
              <a:t>Вівтарна</a:t>
            </a:r>
            <a:r>
              <a:rPr lang="ru-RU" dirty="0"/>
              <a:t> </a:t>
            </a:r>
            <a:r>
              <a:rPr lang="ru-RU" dirty="0" err="1"/>
              <a:t>стіна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стрімко</a:t>
            </a:r>
            <a:r>
              <a:rPr lang="ru-RU" dirty="0"/>
              <a:t> і </a:t>
            </a:r>
            <a:r>
              <a:rPr lang="ru-RU" dirty="0" err="1"/>
              <a:t>гармонійно</a:t>
            </a:r>
            <a:r>
              <a:rPr lang="ru-RU" dirty="0"/>
              <a:t> </a:t>
            </a:r>
            <a:r>
              <a:rPr lang="ru-RU" dirty="0" err="1"/>
              <a:t>зливається</a:t>
            </a:r>
            <a:r>
              <a:rPr lang="ru-RU" dirty="0"/>
              <a:t> з </a:t>
            </a:r>
            <a:r>
              <a:rPr lang="ru-RU" dirty="0" err="1"/>
              <a:t>чашою</a:t>
            </a:r>
            <a:r>
              <a:rPr lang="ru-RU" dirty="0"/>
              <a:t> куполу </a:t>
            </a:r>
            <a:r>
              <a:rPr lang="ru-RU" dirty="0" err="1"/>
              <a:t>каплиці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атмосферу </a:t>
            </a:r>
            <a:r>
              <a:rPr lang="ru-RU" dirty="0" err="1"/>
              <a:t>піднесення</a:t>
            </a:r>
            <a:r>
              <a:rPr lang="ru-RU" dirty="0"/>
              <a:t>.</a:t>
            </a:r>
          </a:p>
        </p:txBody>
      </p:sp>
      <p:pic>
        <p:nvPicPr>
          <p:cNvPr id="14339" name="Picture 3" descr="C:\Users\Олена\Desktop\Новая папка\v-kapl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720"/>
            <a:ext cx="5472608" cy="353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54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4581128"/>
            <a:ext cx="8324030" cy="160631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скульптурних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в </a:t>
            </a:r>
            <a:r>
              <a:rPr lang="ru-RU" dirty="0" err="1"/>
              <a:t>інтерьєрі</a:t>
            </a:r>
            <a:r>
              <a:rPr lang="ru-RU" dirty="0"/>
              <a:t> </a:t>
            </a:r>
            <a:r>
              <a:rPr lang="ru-RU" dirty="0" err="1"/>
              <a:t>каплиці</a:t>
            </a:r>
            <a:r>
              <a:rPr lang="ru-RU" dirty="0"/>
              <a:t> </a:t>
            </a:r>
            <a:r>
              <a:rPr lang="ru-RU" dirty="0" err="1"/>
              <a:t>виконано</a:t>
            </a:r>
            <a:r>
              <a:rPr lang="ru-RU" dirty="0"/>
              <a:t> </a:t>
            </a:r>
            <a:r>
              <a:rPr lang="ru-RU" dirty="0" err="1"/>
              <a:t>Й.Пфістером</a:t>
            </a:r>
            <a:r>
              <a:rPr lang="ru-RU" dirty="0"/>
              <a:t>. Для </a:t>
            </a:r>
            <a:r>
              <a:rPr lang="ru-RU" dirty="0" err="1"/>
              <a:t>оздоблення</a:t>
            </a:r>
            <a:r>
              <a:rPr lang="ru-RU" dirty="0"/>
              <a:t> </a:t>
            </a:r>
            <a:r>
              <a:rPr lang="ru-RU" dirty="0" err="1"/>
              <a:t>використано</a:t>
            </a:r>
            <a:r>
              <a:rPr lang="ru-RU" dirty="0"/>
              <a:t>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. </a:t>
            </a:r>
            <a:r>
              <a:rPr lang="ru-RU" dirty="0" err="1"/>
              <a:t>Нижній</a:t>
            </a:r>
            <a:r>
              <a:rPr lang="ru-RU" dirty="0"/>
              <a:t> ярус </a:t>
            </a:r>
            <a:r>
              <a:rPr lang="ru-RU" dirty="0" err="1"/>
              <a:t>вівтаря</a:t>
            </a:r>
            <a:r>
              <a:rPr lang="ru-RU" dirty="0"/>
              <a:t>, як і фасад, </a:t>
            </a:r>
            <a:r>
              <a:rPr lang="ru-RU" dirty="0" err="1"/>
              <a:t>виконано</a:t>
            </a:r>
            <a:r>
              <a:rPr lang="ru-RU" dirty="0"/>
              <a:t> з </a:t>
            </a:r>
            <a:r>
              <a:rPr lang="ru-RU" dirty="0" err="1"/>
              <a:t>полянського</a:t>
            </a:r>
            <a:r>
              <a:rPr lang="ru-RU" dirty="0"/>
              <a:t> </a:t>
            </a:r>
            <a:r>
              <a:rPr lang="ru-RU" dirty="0" err="1"/>
              <a:t>вапняку</a:t>
            </a:r>
            <a:r>
              <a:rPr lang="ru-RU" dirty="0"/>
              <a:t> (з </a:t>
            </a:r>
            <a:r>
              <a:rPr lang="ru-RU" dirty="0" err="1"/>
              <a:t>покладів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села Поляна </a:t>
            </a:r>
            <a:r>
              <a:rPr lang="ru-RU" dirty="0" err="1"/>
              <a:t>під</a:t>
            </a:r>
            <a:r>
              <a:rPr lang="ru-RU" dirty="0"/>
              <a:t> Львовом), </a:t>
            </a:r>
            <a:r>
              <a:rPr lang="ru-RU" dirty="0" err="1"/>
              <a:t>верхній</a:t>
            </a:r>
            <a:r>
              <a:rPr lang="ru-RU" dirty="0"/>
              <a:t> ярус </a:t>
            </a:r>
            <a:r>
              <a:rPr lang="ru-RU" dirty="0" err="1"/>
              <a:t>вівтаря</a:t>
            </a:r>
            <a:r>
              <a:rPr lang="ru-RU" dirty="0"/>
              <a:t> та </a:t>
            </a:r>
            <a:r>
              <a:rPr lang="ru-RU" dirty="0" err="1"/>
              <a:t>підкупольні</a:t>
            </a:r>
            <a:r>
              <a:rPr lang="ru-RU" dirty="0"/>
              <a:t> </a:t>
            </a:r>
            <a:r>
              <a:rPr lang="ru-RU" dirty="0" err="1"/>
              <a:t>рельєфи</a:t>
            </a:r>
            <a:r>
              <a:rPr lang="ru-RU" dirty="0"/>
              <a:t> </a:t>
            </a:r>
            <a:r>
              <a:rPr lang="ru-RU" dirty="0" err="1"/>
              <a:t>виконано</a:t>
            </a:r>
            <a:r>
              <a:rPr lang="ru-RU" dirty="0"/>
              <a:t> у </a:t>
            </a:r>
            <a:r>
              <a:rPr lang="ru-RU" dirty="0" err="1"/>
              <a:t>техніці</a:t>
            </a:r>
            <a:r>
              <a:rPr lang="ru-RU" dirty="0"/>
              <a:t> </a:t>
            </a:r>
            <a:r>
              <a:rPr lang="ru-RU" dirty="0" err="1"/>
              <a:t>стюко</a:t>
            </a:r>
            <a:r>
              <a:rPr lang="ru-RU" dirty="0"/>
              <a:t> (з </a:t>
            </a:r>
            <a:r>
              <a:rPr lang="ru-RU" dirty="0" err="1"/>
              <a:t>застосуванням</a:t>
            </a:r>
            <a:r>
              <a:rPr lang="ru-RU" dirty="0"/>
              <a:t> </a:t>
            </a:r>
            <a:r>
              <a:rPr lang="ru-RU" dirty="0" err="1"/>
              <a:t>суміші</a:t>
            </a:r>
            <a:r>
              <a:rPr lang="ru-RU" dirty="0"/>
              <a:t> </a:t>
            </a:r>
            <a:r>
              <a:rPr lang="ru-RU" dirty="0" err="1"/>
              <a:t>вапна</a:t>
            </a:r>
            <a:r>
              <a:rPr lang="ru-RU" dirty="0"/>
              <a:t>, </a:t>
            </a:r>
            <a:r>
              <a:rPr lang="ru-RU" dirty="0" err="1"/>
              <a:t>гіпсу</a:t>
            </a:r>
            <a:r>
              <a:rPr lang="ru-RU" dirty="0"/>
              <a:t> і меленого алебастру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мармуру</a:t>
            </a:r>
            <a:r>
              <a:rPr lang="ru-RU" dirty="0"/>
              <a:t>).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скульптурні</a:t>
            </a:r>
            <a:r>
              <a:rPr lang="ru-RU" dirty="0"/>
              <a:t> </a:t>
            </a:r>
            <a:r>
              <a:rPr lang="ru-RU" dirty="0" err="1"/>
              <a:t>композиції</a:t>
            </a:r>
            <a:r>
              <a:rPr lang="ru-RU" dirty="0"/>
              <a:t> </a:t>
            </a:r>
            <a:r>
              <a:rPr lang="ru-RU" dirty="0" err="1"/>
              <a:t>виконано</a:t>
            </a:r>
            <a:r>
              <a:rPr lang="ru-RU" dirty="0"/>
              <a:t> з </a:t>
            </a:r>
            <a:r>
              <a:rPr lang="ru-RU" dirty="0" err="1"/>
              <a:t>застосуванням</a:t>
            </a:r>
            <a:r>
              <a:rPr lang="ru-RU" dirty="0"/>
              <a:t> </a:t>
            </a:r>
            <a:r>
              <a:rPr lang="ru-RU" dirty="0" err="1"/>
              <a:t>чорного</a:t>
            </a:r>
            <a:r>
              <a:rPr lang="ru-RU" dirty="0"/>
              <a:t> </a:t>
            </a:r>
            <a:r>
              <a:rPr lang="ru-RU" dirty="0" err="1"/>
              <a:t>мармуру</a:t>
            </a:r>
            <a:r>
              <a:rPr lang="ru-RU" dirty="0"/>
              <a:t> та </a:t>
            </a:r>
            <a:r>
              <a:rPr lang="ru-RU" dirty="0" err="1"/>
              <a:t>білого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сірого</a:t>
            </a:r>
            <a:r>
              <a:rPr lang="ru-RU" dirty="0"/>
              <a:t> алебастру, </a:t>
            </a:r>
            <a:r>
              <a:rPr lang="ru-RU" dirty="0" err="1"/>
              <a:t>який</a:t>
            </a:r>
            <a:r>
              <a:rPr lang="ru-RU" dirty="0"/>
              <a:t> на той час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"</a:t>
            </a:r>
            <a:r>
              <a:rPr lang="ru-RU" dirty="0" err="1"/>
              <a:t>русинського</a:t>
            </a:r>
            <a:r>
              <a:rPr lang="ru-RU" dirty="0"/>
              <a:t> </a:t>
            </a:r>
            <a:r>
              <a:rPr lang="ru-RU" dirty="0" err="1"/>
              <a:t>мармуру</a:t>
            </a:r>
            <a:r>
              <a:rPr lang="ru-RU" dirty="0"/>
              <a:t>".</a:t>
            </a:r>
          </a:p>
        </p:txBody>
      </p:sp>
      <p:pic>
        <p:nvPicPr>
          <p:cNvPr id="15362" name="Picture 2" descr="C:\Users\Олена\Desktop\Новая папка\1600378_3d56bd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2656"/>
            <a:ext cx="3528392" cy="404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81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4581128"/>
            <a:ext cx="8540054" cy="180020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Вівтарні</a:t>
            </a:r>
            <a:r>
              <a:rPr lang="ru-RU" dirty="0"/>
              <a:t> </a:t>
            </a:r>
            <a:r>
              <a:rPr lang="ru-RU" dirty="0" err="1"/>
              <a:t>композиції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домінантою</a:t>
            </a:r>
            <a:r>
              <a:rPr lang="ru-RU" dirty="0"/>
              <a:t>, </a:t>
            </a:r>
            <a:r>
              <a:rPr lang="ru-RU" dirty="0" err="1"/>
              <a:t>смисловим</a:t>
            </a:r>
            <a:r>
              <a:rPr lang="ru-RU" dirty="0"/>
              <a:t> і </a:t>
            </a:r>
            <a:r>
              <a:rPr lang="ru-RU" dirty="0" err="1"/>
              <a:t>композиційним</a:t>
            </a:r>
            <a:r>
              <a:rPr lang="ru-RU" dirty="0"/>
              <a:t> центром </a:t>
            </a:r>
            <a:r>
              <a:rPr lang="ru-RU" dirty="0" err="1"/>
              <a:t>інтерьєру</a:t>
            </a:r>
            <a:r>
              <a:rPr lang="ru-RU" dirty="0"/>
              <a:t>, </a:t>
            </a:r>
            <a:r>
              <a:rPr lang="ru-RU" dirty="0" err="1"/>
              <a:t>розміщені</a:t>
            </a:r>
            <a:r>
              <a:rPr lang="ru-RU" dirty="0"/>
              <a:t> на </a:t>
            </a:r>
            <a:r>
              <a:rPr lang="ru-RU" dirty="0" err="1"/>
              <a:t>східній</a:t>
            </a:r>
            <a:r>
              <a:rPr lang="ru-RU" dirty="0"/>
              <a:t> </a:t>
            </a:r>
            <a:r>
              <a:rPr lang="ru-RU" dirty="0" err="1"/>
              <a:t>внутрішній</a:t>
            </a:r>
            <a:r>
              <a:rPr lang="ru-RU" dirty="0"/>
              <a:t> </a:t>
            </a:r>
            <a:r>
              <a:rPr lang="ru-RU" dirty="0" err="1"/>
              <a:t>стіні</a:t>
            </a:r>
            <a:r>
              <a:rPr lang="ru-RU" dirty="0"/>
              <a:t> </a:t>
            </a:r>
            <a:r>
              <a:rPr lang="ru-RU" dirty="0" err="1"/>
              <a:t>каплиці</a:t>
            </a:r>
            <a:r>
              <a:rPr lang="ru-RU" dirty="0"/>
              <a:t> просто </a:t>
            </a:r>
            <a:r>
              <a:rPr lang="ru-RU" dirty="0" err="1"/>
              <a:t>напроти</a:t>
            </a:r>
            <a:r>
              <a:rPr lang="ru-RU" dirty="0"/>
              <a:t> входу. </a:t>
            </a:r>
            <a:r>
              <a:rPr lang="ru-RU" dirty="0" err="1"/>
              <a:t>Площина</a:t>
            </a:r>
            <a:r>
              <a:rPr lang="ru-RU" dirty="0"/>
              <a:t> </a:t>
            </a:r>
            <a:r>
              <a:rPr lang="ru-RU" dirty="0" err="1"/>
              <a:t>вівтарної</a:t>
            </a:r>
            <a:r>
              <a:rPr lang="ru-RU" dirty="0"/>
              <a:t> </a:t>
            </a:r>
            <a:r>
              <a:rPr lang="ru-RU" dirty="0" err="1"/>
              <a:t>стіни</a:t>
            </a:r>
            <a:r>
              <a:rPr lang="ru-RU" dirty="0"/>
              <a:t> </a:t>
            </a:r>
            <a:r>
              <a:rPr lang="ru-RU" dirty="0" err="1"/>
              <a:t>поділена</a:t>
            </a:r>
            <a:r>
              <a:rPr lang="ru-RU" dirty="0"/>
              <a:t> карнизами на три </a:t>
            </a:r>
            <a:r>
              <a:rPr lang="ru-RU" dirty="0" err="1"/>
              <a:t>яруси</a:t>
            </a:r>
            <a:r>
              <a:rPr lang="ru-RU" dirty="0"/>
              <a:t>, </a:t>
            </a:r>
            <a:r>
              <a:rPr lang="ru-RU" dirty="0" err="1"/>
              <a:t>щільно</a:t>
            </a:r>
            <a:r>
              <a:rPr lang="ru-RU" dirty="0"/>
              <a:t> </a:t>
            </a:r>
            <a:r>
              <a:rPr lang="ru-RU" dirty="0" err="1"/>
              <a:t>заповнених</a:t>
            </a:r>
            <a:r>
              <a:rPr lang="ru-RU" dirty="0"/>
              <a:t> </a:t>
            </a:r>
            <a:r>
              <a:rPr lang="ru-RU" dirty="0" err="1"/>
              <a:t>скульптурними</a:t>
            </a:r>
            <a:r>
              <a:rPr lang="ru-RU" dirty="0"/>
              <a:t> </a:t>
            </a:r>
            <a:r>
              <a:rPr lang="ru-RU" dirty="0" err="1"/>
              <a:t>творами</a:t>
            </a:r>
            <a:r>
              <a:rPr lang="ru-RU" dirty="0"/>
              <a:t>. </a:t>
            </a:r>
            <a:r>
              <a:rPr lang="ru-RU" dirty="0" err="1"/>
              <a:t>Найважливіші</a:t>
            </a:r>
            <a:r>
              <a:rPr lang="ru-RU" dirty="0"/>
              <a:t> </a:t>
            </a:r>
            <a:r>
              <a:rPr lang="ru-RU" dirty="0" err="1"/>
              <a:t>композиції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у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верхніх</a:t>
            </a:r>
            <a:r>
              <a:rPr lang="ru-RU" dirty="0"/>
              <a:t> ярусах. </a:t>
            </a:r>
            <a:r>
              <a:rPr lang="ru-RU" dirty="0" err="1"/>
              <a:t>Нижній</a:t>
            </a:r>
            <a:r>
              <a:rPr lang="ru-RU" dirty="0"/>
              <a:t> ярус </a:t>
            </a:r>
            <a:r>
              <a:rPr lang="ru-RU" dirty="0" err="1"/>
              <a:t>відділено</a:t>
            </a:r>
            <a:r>
              <a:rPr lang="ru-RU" dirty="0"/>
              <a:t> карнизом,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спирається</a:t>
            </a:r>
            <a:r>
              <a:rPr lang="ru-RU" dirty="0"/>
              <a:t> на </a:t>
            </a:r>
            <a:r>
              <a:rPr lang="ru-RU" dirty="0" err="1"/>
              <a:t>фігури</a:t>
            </a:r>
            <a:r>
              <a:rPr lang="ru-RU" dirty="0"/>
              <a:t>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пророків</a:t>
            </a:r>
            <a:r>
              <a:rPr lang="ru-RU" dirty="0"/>
              <a:t>. В </a:t>
            </a:r>
            <a:r>
              <a:rPr lang="ru-RU" dirty="0" err="1"/>
              <a:t>нижньому</a:t>
            </a:r>
            <a:r>
              <a:rPr lang="ru-RU" dirty="0"/>
              <a:t> </a:t>
            </a:r>
            <a:r>
              <a:rPr lang="ru-RU" dirty="0" err="1"/>
              <a:t>ярусі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двері</a:t>
            </a:r>
            <a:r>
              <a:rPr lang="ru-RU" dirty="0"/>
              <a:t> </a:t>
            </a:r>
            <a:r>
              <a:rPr lang="ru-RU" dirty="0" err="1"/>
              <a:t>прикривають</a:t>
            </a:r>
            <a:r>
              <a:rPr lang="ru-RU" dirty="0"/>
              <a:t> </a:t>
            </a:r>
            <a:r>
              <a:rPr lang="ru-RU" dirty="0" err="1"/>
              <a:t>вівтарні</a:t>
            </a:r>
            <a:r>
              <a:rPr lang="ru-RU" dirty="0"/>
              <a:t> </a:t>
            </a:r>
            <a:r>
              <a:rPr lang="ru-RU" dirty="0" err="1"/>
              <a:t>ніші</a:t>
            </a:r>
            <a:r>
              <a:rPr lang="ru-RU" dirty="0"/>
              <a:t>. На </a:t>
            </a:r>
            <a:r>
              <a:rPr lang="ru-RU" dirty="0" err="1"/>
              <a:t>зовнішньому</a:t>
            </a:r>
            <a:r>
              <a:rPr lang="ru-RU" dirty="0"/>
              <a:t> </a:t>
            </a:r>
            <a:r>
              <a:rPr lang="ru-RU" dirty="0" err="1"/>
              <a:t>боці</a:t>
            </a:r>
            <a:r>
              <a:rPr lang="ru-RU" dirty="0"/>
              <a:t> </a:t>
            </a:r>
            <a:r>
              <a:rPr lang="ru-RU" dirty="0" err="1"/>
              <a:t>лівих</a:t>
            </a:r>
            <a:r>
              <a:rPr lang="ru-RU" dirty="0"/>
              <a:t> дверей </a:t>
            </a:r>
            <a:r>
              <a:rPr lang="ru-RU" dirty="0" err="1"/>
              <a:t>зображення</a:t>
            </a:r>
            <a:r>
              <a:rPr lang="ru-RU" dirty="0"/>
              <a:t> Христа, на </a:t>
            </a:r>
            <a:r>
              <a:rPr lang="ru-RU" dirty="0" err="1"/>
              <a:t>правих</a:t>
            </a:r>
            <a:r>
              <a:rPr lang="ru-RU" dirty="0"/>
              <a:t> - </a:t>
            </a:r>
            <a:r>
              <a:rPr lang="ru-RU" dirty="0" err="1"/>
              <a:t>Діви</a:t>
            </a:r>
            <a:r>
              <a:rPr lang="ru-RU" dirty="0"/>
              <a:t> </a:t>
            </a:r>
            <a:r>
              <a:rPr lang="ru-RU" dirty="0" err="1"/>
              <a:t>Марії</a:t>
            </a:r>
            <a:r>
              <a:rPr lang="ru-RU" dirty="0"/>
              <a:t>. </a:t>
            </a:r>
            <a:r>
              <a:rPr lang="ru-RU" dirty="0" err="1"/>
              <a:t>Оздоблення</a:t>
            </a:r>
            <a:r>
              <a:rPr lang="ru-RU" dirty="0"/>
              <a:t> дверей, </a:t>
            </a:r>
            <a:r>
              <a:rPr lang="ru-RU" dirty="0" err="1"/>
              <a:t>ще</a:t>
            </a:r>
            <a:r>
              <a:rPr lang="ru-RU" dirty="0"/>
              <a:t> один </a:t>
            </a:r>
            <a:r>
              <a:rPr lang="ru-RU" dirty="0" err="1"/>
              <a:t>доказ</a:t>
            </a:r>
            <a:r>
              <a:rPr lang="ru-RU" dirty="0"/>
              <a:t>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майстерності</a:t>
            </a:r>
            <a:r>
              <a:rPr lang="ru-RU" dirty="0"/>
              <a:t> </a:t>
            </a:r>
            <a:r>
              <a:rPr lang="ru-RU" dirty="0" err="1"/>
              <a:t>будівничих</a:t>
            </a:r>
            <a:r>
              <a:rPr lang="ru-RU" dirty="0"/>
              <a:t> </a:t>
            </a:r>
            <a:r>
              <a:rPr lang="ru-RU" dirty="0" err="1"/>
              <a:t>каплиці</a:t>
            </a:r>
            <a:r>
              <a:rPr lang="ru-RU" dirty="0"/>
              <a:t>. Тут </a:t>
            </a:r>
            <a:r>
              <a:rPr lang="ru-RU" dirty="0" err="1"/>
              <a:t>використано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технік</a:t>
            </a:r>
            <a:r>
              <a:rPr lang="ru-RU" dirty="0"/>
              <a:t> - </a:t>
            </a:r>
            <a:r>
              <a:rPr lang="ru-RU" dirty="0" err="1"/>
              <a:t>викладання</a:t>
            </a:r>
            <a:r>
              <a:rPr lang="ru-RU" dirty="0"/>
              <a:t> (</a:t>
            </a:r>
            <a:r>
              <a:rPr lang="ru-RU" dirty="0" err="1"/>
              <a:t>інтарсія</a:t>
            </a:r>
            <a:r>
              <a:rPr lang="ru-RU" dirty="0"/>
              <a:t>), </a:t>
            </a:r>
            <a:r>
              <a:rPr lang="ru-RU" dirty="0" err="1"/>
              <a:t>різьблення</a:t>
            </a:r>
            <a:r>
              <a:rPr lang="ru-RU" dirty="0"/>
              <a:t> по дереву, ковка і </a:t>
            </a:r>
            <a:r>
              <a:rPr lang="ru-RU" dirty="0" err="1"/>
              <a:t>розпис</a:t>
            </a:r>
            <a:r>
              <a:rPr lang="ru-RU" dirty="0"/>
              <a:t>.</a:t>
            </a:r>
          </a:p>
        </p:txBody>
      </p:sp>
      <p:pic>
        <p:nvPicPr>
          <p:cNvPr id="16387" name="Picture 3" descr="C:\Users\Олена\Desktop\Новая папка\161275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93" y="282575"/>
            <a:ext cx="5341882" cy="40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74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4797152"/>
            <a:ext cx="7680960" cy="158417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Головна тема </a:t>
            </a:r>
            <a:r>
              <a:rPr lang="ru-RU" dirty="0" err="1"/>
              <a:t>вівтарних</a:t>
            </a:r>
            <a:r>
              <a:rPr lang="ru-RU" dirty="0"/>
              <a:t> </a:t>
            </a:r>
            <a:r>
              <a:rPr lang="ru-RU" dirty="0" err="1"/>
              <a:t>композицій</a:t>
            </a:r>
            <a:r>
              <a:rPr lang="ru-RU" dirty="0"/>
              <a:t> - </a:t>
            </a:r>
            <a:r>
              <a:rPr lang="ru-RU" dirty="0" err="1"/>
              <a:t>Страсті</a:t>
            </a:r>
            <a:r>
              <a:rPr lang="ru-RU" dirty="0"/>
              <a:t> </a:t>
            </a:r>
            <a:r>
              <a:rPr lang="ru-RU" dirty="0" err="1"/>
              <a:t>Христові</a:t>
            </a:r>
            <a:r>
              <a:rPr lang="ru-RU" dirty="0"/>
              <a:t>. Центральною </a:t>
            </a:r>
            <a:r>
              <a:rPr lang="ru-RU" dirty="0" err="1"/>
              <a:t>композицією</a:t>
            </a:r>
            <a:r>
              <a:rPr lang="ru-RU" dirty="0"/>
              <a:t> є "</a:t>
            </a:r>
            <a:r>
              <a:rPr lang="ru-RU" dirty="0" err="1"/>
              <a:t>Моління</a:t>
            </a:r>
            <a:r>
              <a:rPr lang="ru-RU" dirty="0"/>
              <a:t> про чашу", </a:t>
            </a:r>
            <a:r>
              <a:rPr lang="ru-RU" dirty="0" err="1"/>
              <a:t>чи</a:t>
            </a:r>
            <a:r>
              <a:rPr lang="ru-RU" dirty="0"/>
              <a:t> не </a:t>
            </a:r>
            <a:r>
              <a:rPr lang="ru-RU" dirty="0" err="1"/>
              <a:t>найдраматичніший</a:t>
            </a:r>
            <a:r>
              <a:rPr lang="ru-RU" dirty="0"/>
              <a:t> і </a:t>
            </a:r>
            <a:r>
              <a:rPr lang="ru-RU" dirty="0" err="1"/>
              <a:t>найважливіший</a:t>
            </a:r>
            <a:r>
              <a:rPr lang="ru-RU" dirty="0"/>
              <a:t> момент страстей </a:t>
            </a:r>
            <a:r>
              <a:rPr lang="ru-RU" dirty="0" err="1"/>
              <a:t>Христових</a:t>
            </a:r>
            <a:r>
              <a:rPr lang="ru-RU" dirty="0"/>
              <a:t> - мука духовна. Сцена </a:t>
            </a:r>
            <a:r>
              <a:rPr lang="ru-RU" dirty="0" err="1"/>
              <a:t>моління</a:t>
            </a:r>
            <a:r>
              <a:rPr lang="ru-RU" dirty="0"/>
              <a:t> в </a:t>
            </a:r>
            <a:r>
              <a:rPr lang="ru-RU" dirty="0" err="1"/>
              <a:t>Гетсиманському</a:t>
            </a:r>
            <a:r>
              <a:rPr lang="ru-RU" dirty="0"/>
              <a:t> саду </a:t>
            </a:r>
            <a:r>
              <a:rPr lang="ru-RU" dirty="0" err="1"/>
              <a:t>надзвичайно</a:t>
            </a:r>
            <a:r>
              <a:rPr lang="ru-RU" dirty="0"/>
              <a:t> детальна і </a:t>
            </a:r>
            <a:r>
              <a:rPr lang="ru-RU" dirty="0" err="1"/>
              <a:t>виразна</a:t>
            </a:r>
            <a:r>
              <a:rPr lang="ru-RU" dirty="0"/>
              <a:t>. На </a:t>
            </a:r>
            <a:r>
              <a:rPr lang="ru-RU" dirty="0" err="1"/>
              <a:t>невеликій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 авторам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розмістити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: Христа,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спілкується</a:t>
            </a:r>
            <a:r>
              <a:rPr lang="ru-RU" dirty="0"/>
              <a:t> з ангелом, </a:t>
            </a:r>
            <a:r>
              <a:rPr lang="ru-RU" dirty="0" err="1"/>
              <a:t>сплячих</a:t>
            </a:r>
            <a:r>
              <a:rPr lang="ru-RU" dirty="0"/>
              <a:t> </a:t>
            </a:r>
            <a:r>
              <a:rPr lang="ru-RU" dirty="0" err="1"/>
              <a:t>апостолів</a:t>
            </a:r>
            <a:r>
              <a:rPr lang="ru-RU" dirty="0"/>
              <a:t> Петра, Якова та </a:t>
            </a:r>
            <a:r>
              <a:rPr lang="ru-RU" dirty="0" err="1"/>
              <a:t>Іоана</a:t>
            </a:r>
            <a:r>
              <a:rPr lang="ru-RU" dirty="0"/>
              <a:t> і </a:t>
            </a:r>
            <a:r>
              <a:rPr lang="ru-RU" dirty="0" err="1"/>
              <a:t>стражників</a:t>
            </a:r>
            <a:r>
              <a:rPr lang="ru-RU" dirty="0"/>
              <a:t>,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веде</a:t>
            </a:r>
            <a:r>
              <a:rPr lang="ru-RU" dirty="0"/>
              <a:t> </a:t>
            </a:r>
            <a:r>
              <a:rPr lang="ru-RU" dirty="0" err="1"/>
              <a:t>Іуда</a:t>
            </a:r>
            <a:r>
              <a:rPr lang="ru-RU" dirty="0"/>
              <a:t>.</a:t>
            </a:r>
          </a:p>
        </p:txBody>
      </p:sp>
      <p:pic>
        <p:nvPicPr>
          <p:cNvPr id="17410" name="Picture 2" descr="C:\Users\Олена\Desktop\Новая папка\1600357_a50dcc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5639835" cy="422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1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4941168"/>
            <a:ext cx="8180014" cy="124627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err="1"/>
              <a:t>Ліворуч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"</a:t>
            </a:r>
            <a:r>
              <a:rPr lang="ru-RU" dirty="0" err="1"/>
              <a:t>Моління</a:t>
            </a:r>
            <a:r>
              <a:rPr lang="ru-RU" dirty="0"/>
              <a:t> про чашу" - </a:t>
            </a:r>
            <a:r>
              <a:rPr lang="ru-RU" dirty="0" err="1"/>
              <a:t>композиція</a:t>
            </a:r>
            <a:r>
              <a:rPr lang="ru-RU" dirty="0"/>
              <a:t> "</a:t>
            </a:r>
            <a:r>
              <a:rPr lang="ru-RU" dirty="0" err="1"/>
              <a:t>Таємна</a:t>
            </a:r>
            <a:r>
              <a:rPr lang="ru-RU" dirty="0"/>
              <a:t> вечеря" </a:t>
            </a:r>
            <a:r>
              <a:rPr lang="ru-RU" dirty="0" err="1"/>
              <a:t>сповнена</a:t>
            </a:r>
            <a:r>
              <a:rPr lang="ru-RU" dirty="0"/>
              <a:t> драматизму і </a:t>
            </a:r>
            <a:r>
              <a:rPr lang="ru-RU" dirty="0" err="1"/>
              <a:t>життєвого</a:t>
            </a:r>
            <a:r>
              <a:rPr lang="ru-RU" dirty="0"/>
              <a:t> </a:t>
            </a:r>
            <a:r>
              <a:rPr lang="ru-RU" dirty="0" err="1"/>
              <a:t>реалізму</a:t>
            </a:r>
            <a:r>
              <a:rPr lang="ru-RU" dirty="0"/>
              <a:t>. В правому </a:t>
            </a:r>
            <a:r>
              <a:rPr lang="ru-RU" dirty="0" err="1"/>
              <a:t>нижньому</a:t>
            </a:r>
            <a:r>
              <a:rPr lang="ru-RU" dirty="0"/>
              <a:t> </a:t>
            </a:r>
            <a:r>
              <a:rPr lang="ru-RU" dirty="0" err="1"/>
              <a:t>куті</a:t>
            </a:r>
            <a:r>
              <a:rPr lang="ru-RU" dirty="0"/>
              <a:t> </a:t>
            </a:r>
            <a:r>
              <a:rPr lang="ru-RU" dirty="0" err="1"/>
              <a:t>композиції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лавою </a:t>
            </a:r>
            <a:r>
              <a:rPr lang="ru-RU" dirty="0" err="1"/>
              <a:t>Іуди</a:t>
            </a:r>
            <a:r>
              <a:rPr lang="ru-RU" dirty="0"/>
              <a:t> </a:t>
            </a:r>
            <a:r>
              <a:rPr lang="ru-RU" dirty="0" err="1"/>
              <a:t>вишкірився</a:t>
            </a:r>
            <a:r>
              <a:rPr lang="ru-RU" dirty="0"/>
              <a:t> </a:t>
            </a:r>
            <a:r>
              <a:rPr lang="ru-RU" dirty="0" err="1"/>
              <a:t>злосливою</a:t>
            </a:r>
            <a:r>
              <a:rPr lang="ru-RU" dirty="0"/>
              <a:t> </a:t>
            </a:r>
            <a:r>
              <a:rPr lang="ru-RU" dirty="0" err="1"/>
              <a:t>посмішкою</a:t>
            </a:r>
            <a:r>
              <a:rPr lang="ru-RU" dirty="0"/>
              <a:t> </a:t>
            </a:r>
            <a:r>
              <a:rPr lang="ru-RU" dirty="0" err="1"/>
              <a:t>диявол</a:t>
            </a:r>
            <a:r>
              <a:rPr lang="ru-RU" dirty="0"/>
              <a:t>. </a:t>
            </a:r>
          </a:p>
        </p:txBody>
      </p:sp>
      <p:pic>
        <p:nvPicPr>
          <p:cNvPr id="18434" name="Picture 2" descr="C:\Users\Олена\Desktop\Новая папка\1600378_3d56bd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2656"/>
            <a:ext cx="3375273" cy="416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03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4869160"/>
            <a:ext cx="8612062" cy="1318280"/>
          </a:xfrm>
        </p:spPr>
        <p:txBody>
          <a:bodyPr/>
          <a:lstStyle/>
          <a:p>
            <a:r>
              <a:rPr lang="ru-RU" dirty="0"/>
              <a:t>Праву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середнього</a:t>
            </a:r>
            <a:r>
              <a:rPr lang="ru-RU" dirty="0"/>
              <a:t> ярусу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композиція</a:t>
            </a:r>
            <a:r>
              <a:rPr lang="ru-RU" dirty="0"/>
              <a:t> "</a:t>
            </a:r>
            <a:r>
              <a:rPr lang="ru-RU" dirty="0" err="1"/>
              <a:t>Омивання</a:t>
            </a:r>
            <a:r>
              <a:rPr lang="ru-RU" dirty="0"/>
              <a:t> </a:t>
            </a:r>
            <a:r>
              <a:rPr lang="ru-RU" dirty="0" err="1"/>
              <a:t>ніг</a:t>
            </a:r>
            <a:r>
              <a:rPr lang="ru-RU" dirty="0"/>
              <a:t>". </a:t>
            </a:r>
            <a:r>
              <a:rPr lang="ru-RU" dirty="0" err="1"/>
              <a:t>Середній</a:t>
            </a:r>
            <a:r>
              <a:rPr lang="ru-RU" dirty="0"/>
              <a:t> ярус </a:t>
            </a:r>
            <a:r>
              <a:rPr lang="ru-RU" dirty="0" err="1"/>
              <a:t>вівтаря</a:t>
            </a:r>
            <a:r>
              <a:rPr lang="ru-RU" dirty="0"/>
              <a:t> </a:t>
            </a:r>
            <a:r>
              <a:rPr lang="ru-RU" dirty="0" err="1"/>
              <a:t>відділено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верхнього</a:t>
            </a:r>
            <a:r>
              <a:rPr lang="ru-RU" dirty="0"/>
              <a:t> карнизом,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спирається</a:t>
            </a:r>
            <a:r>
              <a:rPr lang="ru-RU" dirty="0"/>
              <a:t> на </a:t>
            </a:r>
            <a:r>
              <a:rPr lang="ru-RU" dirty="0" err="1"/>
              <a:t>фігури</a:t>
            </a:r>
            <a:r>
              <a:rPr lang="ru-RU" dirty="0"/>
              <a:t> </a:t>
            </a:r>
            <a:r>
              <a:rPr lang="ru-RU" dirty="0" err="1"/>
              <a:t>чотирьох</a:t>
            </a:r>
            <a:r>
              <a:rPr lang="ru-RU" dirty="0"/>
              <a:t> сидячих </a:t>
            </a:r>
            <a:r>
              <a:rPr lang="ru-RU" dirty="0" err="1"/>
              <a:t>сплячих</a:t>
            </a:r>
            <a:r>
              <a:rPr lang="ru-RU" dirty="0"/>
              <a:t> </a:t>
            </a:r>
            <a:r>
              <a:rPr lang="ru-RU" dirty="0" err="1"/>
              <a:t>євангелістів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9458" name="Picture 2" descr="C:\Users\Олена\Desktop\Новая папка\1600366_bb7475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2656"/>
            <a:ext cx="3674876" cy="422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07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5229200"/>
            <a:ext cx="8280920" cy="1224136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err="1"/>
              <a:t>Каплиця</a:t>
            </a:r>
            <a:r>
              <a:rPr lang="ru-RU" dirty="0"/>
              <a:t> </a:t>
            </a:r>
            <a:r>
              <a:rPr lang="ru-RU" dirty="0" err="1"/>
              <a:t>збудована</a:t>
            </a:r>
            <a:r>
              <a:rPr lang="ru-RU" dirty="0"/>
              <a:t> у 1609 - 1615 роках (за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 у 1606 - 1615 роках) над </a:t>
            </a:r>
            <a:r>
              <a:rPr lang="ru-RU" dirty="0" err="1"/>
              <a:t>фамільним</a:t>
            </a:r>
            <a:r>
              <a:rPr lang="ru-RU" dirty="0"/>
              <a:t> </a:t>
            </a:r>
            <a:r>
              <a:rPr lang="ru-RU" dirty="0" err="1"/>
              <a:t>гробівцем</a:t>
            </a:r>
            <a:r>
              <a:rPr lang="ru-RU" dirty="0"/>
              <a:t> </a:t>
            </a:r>
            <a:r>
              <a:rPr lang="ru-RU" dirty="0" err="1"/>
              <a:t>родини</a:t>
            </a:r>
            <a:r>
              <a:rPr lang="ru-RU" dirty="0"/>
              <a:t> </a:t>
            </a:r>
            <a:r>
              <a:rPr lang="ru-RU" dirty="0" err="1"/>
              <a:t>львівських</a:t>
            </a:r>
            <a:r>
              <a:rPr lang="ru-RU" dirty="0"/>
              <a:t> </a:t>
            </a:r>
            <a:r>
              <a:rPr lang="ru-RU" dirty="0" err="1"/>
              <a:t>патриціїв</a:t>
            </a:r>
            <a:r>
              <a:rPr lang="ru-RU" dirty="0"/>
              <a:t> </a:t>
            </a:r>
            <a:r>
              <a:rPr lang="ru-RU" dirty="0" err="1"/>
              <a:t>Боїмів</a:t>
            </a:r>
            <a:r>
              <a:rPr lang="ru-RU" dirty="0"/>
              <a:t>.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замовив</a:t>
            </a:r>
            <a:r>
              <a:rPr lang="ru-RU" dirty="0"/>
              <a:t> і </a:t>
            </a:r>
            <a:r>
              <a:rPr lang="ru-RU" dirty="0" err="1"/>
              <a:t>розпочав</a:t>
            </a:r>
            <a:r>
              <a:rPr lang="ru-RU" dirty="0"/>
              <a:t> </a:t>
            </a:r>
            <a:r>
              <a:rPr lang="ru-RU" dirty="0" err="1"/>
              <a:t>Георгій</a:t>
            </a:r>
            <a:r>
              <a:rPr lang="ru-RU" dirty="0"/>
              <a:t> </a:t>
            </a:r>
            <a:r>
              <a:rPr lang="ru-RU" dirty="0" err="1"/>
              <a:t>Боїм</a:t>
            </a:r>
            <a:r>
              <a:rPr lang="ru-RU" dirty="0"/>
              <a:t>, а </a:t>
            </a:r>
            <a:r>
              <a:rPr lang="ru-RU" dirty="0" err="1"/>
              <a:t>завершував</a:t>
            </a:r>
            <a:r>
              <a:rPr lang="ru-RU" dirty="0"/>
              <a:t> один з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синів</a:t>
            </a:r>
            <a:r>
              <a:rPr lang="ru-RU" dirty="0"/>
              <a:t> </a:t>
            </a:r>
            <a:r>
              <a:rPr lang="ru-RU" dirty="0" err="1"/>
              <a:t>Павло</a:t>
            </a:r>
            <a:r>
              <a:rPr lang="ru-RU" dirty="0"/>
              <a:t> </a:t>
            </a:r>
            <a:r>
              <a:rPr lang="ru-RU" dirty="0" err="1"/>
              <a:t>Боїм</a:t>
            </a:r>
            <a:r>
              <a:rPr lang="ru-RU" dirty="0"/>
              <a:t>.</a:t>
            </a:r>
          </a:p>
        </p:txBody>
      </p:sp>
      <p:pic>
        <p:nvPicPr>
          <p:cNvPr id="2050" name="Picture 2" descr="C:\Users\Олена\Desktop\Новая папка\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2656"/>
            <a:ext cx="3552924" cy="473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74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4581128"/>
            <a:ext cx="8540054" cy="1628056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Внутрішня</a:t>
            </a:r>
            <a:r>
              <a:rPr lang="ru-RU" dirty="0"/>
              <a:t> чаша купола </a:t>
            </a:r>
            <a:r>
              <a:rPr lang="ru-RU" dirty="0" err="1"/>
              <a:t>каплиці</a:t>
            </a:r>
            <a:r>
              <a:rPr lang="ru-RU" dirty="0"/>
              <a:t> є одним з </a:t>
            </a:r>
            <a:r>
              <a:rPr lang="ru-RU" dirty="0" err="1"/>
              <a:t>найважливіших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ансамблю,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цілість</a:t>
            </a:r>
            <a:r>
              <a:rPr lang="ru-RU" dirty="0"/>
              <a:t> комплексу довершенною. В </a:t>
            </a:r>
            <a:r>
              <a:rPr lang="ru-RU" dirty="0" err="1"/>
              <a:t>нижній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купола </a:t>
            </a:r>
            <a:r>
              <a:rPr lang="ru-RU" dirty="0" err="1"/>
              <a:t>розміщено</a:t>
            </a:r>
            <a:r>
              <a:rPr lang="ru-RU" dirty="0"/>
              <a:t> три ряди </a:t>
            </a:r>
            <a:r>
              <a:rPr lang="ru-RU" dirty="0" err="1"/>
              <a:t>кесонів</a:t>
            </a:r>
            <a:r>
              <a:rPr lang="ru-RU" dirty="0"/>
              <a:t>, по </a:t>
            </a:r>
            <a:r>
              <a:rPr lang="ru-RU" dirty="0" err="1"/>
              <a:t>дванадцять</a:t>
            </a:r>
            <a:r>
              <a:rPr lang="ru-RU" dirty="0"/>
              <a:t> в кожному </a:t>
            </a:r>
            <a:r>
              <a:rPr lang="ru-RU" dirty="0" err="1"/>
              <a:t>ряді</a:t>
            </a:r>
            <a:r>
              <a:rPr lang="ru-RU" dirty="0"/>
              <a:t>.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кесонів</a:t>
            </a:r>
            <a:r>
              <a:rPr lang="ru-RU" dirty="0"/>
              <a:t> </a:t>
            </a:r>
            <a:r>
              <a:rPr lang="ru-RU" dirty="0" err="1"/>
              <a:t>зменшуються</a:t>
            </a:r>
            <a:r>
              <a:rPr lang="ru-RU" dirty="0"/>
              <a:t> по </a:t>
            </a:r>
            <a:r>
              <a:rPr lang="ru-RU" dirty="0" err="1"/>
              <a:t>мірі</a:t>
            </a:r>
            <a:r>
              <a:rPr lang="ru-RU" dirty="0"/>
              <a:t> </a:t>
            </a:r>
            <a:r>
              <a:rPr lang="ru-RU" dirty="0" err="1"/>
              <a:t>наближення</a:t>
            </a:r>
            <a:r>
              <a:rPr lang="ru-RU" dirty="0"/>
              <a:t> до </a:t>
            </a:r>
            <a:r>
              <a:rPr lang="ru-RU" dirty="0" err="1"/>
              <a:t>верхівки</a:t>
            </a:r>
            <a:r>
              <a:rPr lang="ru-RU" dirty="0"/>
              <a:t> купола.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кесонів</a:t>
            </a:r>
            <a:r>
              <a:rPr lang="ru-RU" dirty="0"/>
              <a:t>, </a:t>
            </a:r>
            <a:r>
              <a:rPr lang="ru-RU" dirty="0" err="1"/>
              <a:t>вдало</a:t>
            </a:r>
            <a:r>
              <a:rPr lang="ru-RU" dirty="0"/>
              <a:t> </a:t>
            </a:r>
            <a:r>
              <a:rPr lang="ru-RU" dirty="0" err="1"/>
              <a:t>вибраний</a:t>
            </a:r>
            <a:r>
              <a:rPr lang="ru-RU" dirty="0"/>
              <a:t> </a:t>
            </a:r>
            <a:r>
              <a:rPr lang="ru-RU" dirty="0" err="1"/>
              <a:t>блакитний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 </a:t>
            </a:r>
            <a:r>
              <a:rPr lang="ru-RU" dirty="0" err="1"/>
              <a:t>тла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восьмигранний</a:t>
            </a:r>
            <a:r>
              <a:rPr lang="ru-RU" dirty="0"/>
              <a:t> </a:t>
            </a:r>
            <a:r>
              <a:rPr lang="ru-RU" dirty="0" err="1"/>
              <a:t>світловий</a:t>
            </a:r>
            <a:r>
              <a:rPr lang="ru-RU" dirty="0"/>
              <a:t> </a:t>
            </a:r>
            <a:r>
              <a:rPr lang="ru-RU" dirty="0" err="1"/>
              <a:t>ліхтар</a:t>
            </a:r>
            <a:r>
              <a:rPr lang="ru-RU" dirty="0"/>
              <a:t>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враження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більшої</a:t>
            </a:r>
            <a:r>
              <a:rPr lang="ru-RU" dirty="0"/>
              <a:t> </a:t>
            </a:r>
            <a:r>
              <a:rPr lang="ru-RU" dirty="0" err="1"/>
              <a:t>висоти</a:t>
            </a:r>
            <a:r>
              <a:rPr lang="ru-RU" dirty="0"/>
              <a:t> </a:t>
            </a:r>
            <a:r>
              <a:rPr lang="ru-RU" dirty="0" err="1"/>
              <a:t>каплиці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вона є </a:t>
            </a:r>
            <a:r>
              <a:rPr lang="ru-RU" dirty="0" err="1"/>
              <a:t>насправді</a:t>
            </a:r>
            <a:r>
              <a:rPr lang="ru-RU" dirty="0"/>
              <a:t>. </a:t>
            </a:r>
          </a:p>
        </p:txBody>
      </p:sp>
      <p:pic>
        <p:nvPicPr>
          <p:cNvPr id="20482" name="Picture 2" descr="C:\Users\Олена\Desktop\Новая папка\1600370_a08d6b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48005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85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4221088"/>
            <a:ext cx="8468046" cy="1966352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Невеличкий</a:t>
            </a:r>
            <a:r>
              <a:rPr lang="ru-RU" dirty="0"/>
              <a:t> затемнений </a:t>
            </a:r>
            <a:r>
              <a:rPr lang="ru-RU" dirty="0" err="1"/>
              <a:t>простір</a:t>
            </a:r>
            <a:r>
              <a:rPr lang="ru-RU" dirty="0"/>
              <a:t> </a:t>
            </a:r>
            <a:r>
              <a:rPr lang="ru-RU" dirty="0" err="1"/>
              <a:t>інтерьєру</a:t>
            </a:r>
            <a:r>
              <a:rPr lang="ru-RU" dirty="0"/>
              <a:t> </a:t>
            </a:r>
            <a:r>
              <a:rPr lang="ru-RU" dirty="0" err="1"/>
              <a:t>розкривається</a:t>
            </a:r>
            <a:r>
              <a:rPr lang="ru-RU" dirty="0"/>
              <a:t> </a:t>
            </a:r>
            <a:r>
              <a:rPr lang="ru-RU" dirty="0" err="1"/>
              <a:t>вгору</a:t>
            </a:r>
            <a:r>
              <a:rPr lang="ru-RU" dirty="0"/>
              <a:t>, </a:t>
            </a:r>
            <a:r>
              <a:rPr lang="ru-RU" dirty="0" err="1"/>
              <a:t>мимоволі</a:t>
            </a:r>
            <a:r>
              <a:rPr lang="ru-RU" dirty="0"/>
              <a:t> </a:t>
            </a:r>
            <a:r>
              <a:rPr lang="ru-RU" dirty="0" err="1"/>
              <a:t>притягаючи</a:t>
            </a:r>
            <a:r>
              <a:rPr lang="ru-RU" dirty="0"/>
              <a:t> </a:t>
            </a:r>
            <a:r>
              <a:rPr lang="ru-RU" dirty="0" err="1"/>
              <a:t>погляд</a:t>
            </a:r>
            <a:r>
              <a:rPr lang="ru-RU" dirty="0"/>
              <a:t> до </a:t>
            </a:r>
            <a:r>
              <a:rPr lang="ru-RU" dirty="0" err="1"/>
              <a:t>вівтаря</a:t>
            </a:r>
            <a:r>
              <a:rPr lang="ru-RU" dirty="0"/>
              <a:t>. Над </a:t>
            </a:r>
            <a:r>
              <a:rPr lang="ru-RU" dirty="0" err="1"/>
              <a:t>світловим</a:t>
            </a:r>
            <a:r>
              <a:rPr lang="ru-RU" dirty="0"/>
              <a:t> </a:t>
            </a:r>
            <a:r>
              <a:rPr lang="ru-RU" dirty="0" err="1"/>
              <a:t>ліхтарем</a:t>
            </a:r>
            <a:r>
              <a:rPr lang="ru-RU" dirty="0"/>
              <a:t> </a:t>
            </a:r>
            <a:r>
              <a:rPr lang="ru-RU" dirty="0" err="1"/>
              <a:t>розміщена</a:t>
            </a:r>
            <a:r>
              <a:rPr lang="ru-RU" dirty="0"/>
              <a:t> </a:t>
            </a:r>
            <a:r>
              <a:rPr lang="ru-RU" dirty="0" err="1"/>
              <a:t>верхня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купола прикрашена </a:t>
            </a:r>
            <a:r>
              <a:rPr lang="ru-RU" dirty="0" err="1"/>
              <a:t>вісьмома</a:t>
            </a:r>
            <a:r>
              <a:rPr lang="ru-RU" dirty="0"/>
              <a:t> </a:t>
            </a:r>
            <a:r>
              <a:rPr lang="ru-RU" dirty="0" err="1"/>
              <a:t>барельєфами</a:t>
            </a:r>
            <a:r>
              <a:rPr lang="ru-RU" dirty="0"/>
              <a:t> </a:t>
            </a:r>
            <a:r>
              <a:rPr lang="ru-RU" dirty="0" err="1"/>
              <a:t>ангелів</a:t>
            </a:r>
            <a:r>
              <a:rPr lang="ru-RU" dirty="0"/>
              <a:t> і </a:t>
            </a:r>
            <a:r>
              <a:rPr lang="ru-RU" dirty="0" err="1"/>
              <a:t>дещо</a:t>
            </a:r>
            <a:r>
              <a:rPr lang="ru-RU" dirty="0"/>
              <a:t> </a:t>
            </a:r>
            <a:r>
              <a:rPr lang="ru-RU" dirty="0" err="1"/>
              <a:t>стилізованим</a:t>
            </a:r>
            <a:r>
              <a:rPr lang="ru-RU" dirty="0"/>
              <a:t> </a:t>
            </a:r>
            <a:r>
              <a:rPr lang="ru-RU" dirty="0" err="1"/>
              <a:t>фресковим</a:t>
            </a:r>
            <a:r>
              <a:rPr lang="ru-RU" dirty="0"/>
              <a:t> </a:t>
            </a:r>
            <a:r>
              <a:rPr lang="ru-RU" dirty="0" err="1"/>
              <a:t>зображенням</a:t>
            </a:r>
            <a:r>
              <a:rPr lang="ru-RU" dirty="0"/>
              <a:t> </a:t>
            </a:r>
            <a:r>
              <a:rPr lang="ru-RU" dirty="0" err="1"/>
              <a:t>Святої</a:t>
            </a:r>
            <a:r>
              <a:rPr lang="ru-RU" dirty="0"/>
              <a:t> </a:t>
            </a:r>
            <a:r>
              <a:rPr lang="ru-RU" dirty="0" err="1"/>
              <a:t>Трійці</a:t>
            </a:r>
            <a:r>
              <a:rPr lang="ru-RU" dirty="0"/>
              <a:t>. </a:t>
            </a:r>
            <a:r>
              <a:rPr lang="ru-RU" dirty="0" err="1"/>
              <a:t>Освітлення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простору </a:t>
            </a:r>
            <a:r>
              <a:rPr lang="ru-RU" dirty="0" err="1"/>
              <a:t>каплиці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три </a:t>
            </a:r>
            <a:r>
              <a:rPr lang="ru-RU" dirty="0" err="1"/>
              <a:t>круглих</a:t>
            </a:r>
            <a:r>
              <a:rPr lang="ru-RU" dirty="0"/>
              <a:t> </a:t>
            </a:r>
            <a:r>
              <a:rPr lang="ru-RU" dirty="0" err="1"/>
              <a:t>вікна</a:t>
            </a:r>
            <a:r>
              <a:rPr lang="ru-RU" dirty="0"/>
              <a:t>, два у </a:t>
            </a:r>
            <a:r>
              <a:rPr lang="ru-RU" dirty="0" err="1"/>
              <a:t>верхній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північної</a:t>
            </a:r>
            <a:r>
              <a:rPr lang="ru-RU" dirty="0"/>
              <a:t> </a:t>
            </a:r>
            <a:r>
              <a:rPr lang="ru-RU" dirty="0" err="1"/>
              <a:t>стіни</a:t>
            </a:r>
            <a:r>
              <a:rPr lang="ru-RU" dirty="0"/>
              <a:t> та </a:t>
            </a:r>
            <a:r>
              <a:rPr lang="ru-RU" dirty="0" err="1"/>
              <a:t>одне</a:t>
            </a:r>
            <a:r>
              <a:rPr lang="ru-RU" dirty="0"/>
              <a:t> - у </a:t>
            </a:r>
            <a:r>
              <a:rPr lang="ru-RU" dirty="0" err="1"/>
              <a:t>вехній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підкупольного</a:t>
            </a:r>
            <a:r>
              <a:rPr lang="ru-RU" dirty="0"/>
              <a:t> </a:t>
            </a:r>
            <a:r>
              <a:rPr lang="ru-RU" dirty="0" err="1"/>
              <a:t>восмерика</a:t>
            </a:r>
            <a:r>
              <a:rPr lang="ru-RU" dirty="0"/>
              <a:t> на </a:t>
            </a:r>
            <a:r>
              <a:rPr lang="ru-RU" dirty="0" err="1"/>
              <a:t>західному</a:t>
            </a:r>
            <a:r>
              <a:rPr lang="ru-RU" dirty="0"/>
              <a:t> </a:t>
            </a:r>
            <a:r>
              <a:rPr lang="ru-RU" dirty="0" err="1"/>
              <a:t>фасаді</a:t>
            </a:r>
            <a:r>
              <a:rPr lang="ru-RU" dirty="0"/>
              <a:t>. </a:t>
            </a:r>
            <a:r>
              <a:rPr lang="ru-RU" dirty="0" err="1"/>
              <a:t>Додаткове</a:t>
            </a:r>
            <a:r>
              <a:rPr lang="ru-RU" dirty="0"/>
              <a:t> </a:t>
            </a:r>
            <a:r>
              <a:rPr lang="ru-RU" dirty="0" err="1"/>
              <a:t>освітлення</a:t>
            </a:r>
            <a:r>
              <a:rPr lang="ru-RU" dirty="0"/>
              <a:t> </a:t>
            </a:r>
            <a:r>
              <a:rPr lang="ru-RU" dirty="0" err="1"/>
              <a:t>нижнього</a:t>
            </a:r>
            <a:r>
              <a:rPr lang="ru-RU" dirty="0"/>
              <a:t> ярусу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нижніх</a:t>
            </a:r>
            <a:r>
              <a:rPr lang="ru-RU" dirty="0"/>
              <a:t> </a:t>
            </a:r>
            <a:r>
              <a:rPr lang="ru-RU" dirty="0" err="1"/>
              <a:t>вікна</a:t>
            </a:r>
            <a:r>
              <a:rPr lang="ru-RU" dirty="0"/>
              <a:t> головного фасаду.</a:t>
            </a:r>
          </a:p>
          <a:p>
            <a:endParaRPr lang="ru-RU" dirty="0"/>
          </a:p>
        </p:txBody>
      </p:sp>
      <p:pic>
        <p:nvPicPr>
          <p:cNvPr id="21507" name="Picture 3" descr="C:\Users\Олена\Desktop\Новая папка\boim_09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20688"/>
            <a:ext cx="42862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11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6" y="4869160"/>
            <a:ext cx="8180014" cy="1462296"/>
          </a:xfrm>
        </p:spPr>
        <p:txBody>
          <a:bodyPr/>
          <a:lstStyle/>
          <a:p>
            <a:r>
              <a:rPr lang="ru-RU" dirty="0" smtClean="0"/>
              <a:t>     В </a:t>
            </a:r>
            <a:r>
              <a:rPr lang="ru-RU" dirty="0" err="1"/>
              <a:t>каплиці</a:t>
            </a:r>
            <a:r>
              <a:rPr lang="ru-RU" dirty="0"/>
              <a:t> </a:t>
            </a:r>
            <a:r>
              <a:rPr lang="ru-RU" dirty="0" err="1"/>
              <a:t>Боїмів</a:t>
            </a:r>
            <a:r>
              <a:rPr lang="ru-RU" dirty="0"/>
              <a:t> </a:t>
            </a:r>
            <a:r>
              <a:rPr lang="ru-RU" dirty="0" err="1"/>
              <a:t>гармонійно</a:t>
            </a:r>
            <a:r>
              <a:rPr lang="ru-RU" dirty="0"/>
              <a:t> </a:t>
            </a:r>
            <a:r>
              <a:rPr lang="ru-RU" dirty="0" err="1"/>
              <a:t>поєдналися</a:t>
            </a:r>
            <a:r>
              <a:rPr lang="ru-RU" dirty="0"/>
              <a:t>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 </a:t>
            </a:r>
            <a:r>
              <a:rPr lang="ru-RU" dirty="0" err="1"/>
              <a:t>дерев'яного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 з </a:t>
            </a:r>
            <a:r>
              <a:rPr lang="ru-RU" dirty="0" err="1"/>
              <a:t>технікою</a:t>
            </a:r>
            <a:r>
              <a:rPr lang="ru-RU" dirty="0"/>
              <a:t> та декором </a:t>
            </a:r>
            <a:r>
              <a:rPr lang="ru-RU" dirty="0" err="1"/>
              <a:t>кам'яної</a:t>
            </a:r>
            <a:r>
              <a:rPr lang="ru-RU" dirty="0"/>
              <a:t> </a:t>
            </a:r>
            <a:r>
              <a:rPr lang="ru-RU" dirty="0" err="1"/>
              <a:t>ренесансної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endParaRPr lang="ru-RU" dirty="0"/>
          </a:p>
          <a:p>
            <a:r>
              <a:rPr lang="ru-RU" dirty="0"/>
              <a:t>     </a:t>
            </a:r>
            <a:r>
              <a:rPr lang="ru-RU" dirty="0" err="1"/>
              <a:t>Ця</a:t>
            </a:r>
            <a:r>
              <a:rPr lang="ru-RU" dirty="0"/>
              <a:t> сакральна </a:t>
            </a:r>
            <a:r>
              <a:rPr lang="ru-RU" dirty="0" err="1"/>
              <a:t>пам’ятка</a:t>
            </a:r>
            <a:r>
              <a:rPr lang="ru-RU" dirty="0"/>
              <a:t> </a:t>
            </a:r>
            <a:r>
              <a:rPr lang="ru-RU" dirty="0" err="1"/>
              <a:t>пізнього</a:t>
            </a:r>
            <a:r>
              <a:rPr lang="ru-RU" dirty="0"/>
              <a:t> </a:t>
            </a:r>
            <a:r>
              <a:rPr lang="ru-RU" dirty="0" err="1"/>
              <a:t>ренесансу</a:t>
            </a:r>
            <a:r>
              <a:rPr lang="ru-RU" dirty="0"/>
              <a:t>, яка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аналогів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, але й у  </a:t>
            </a:r>
            <a:r>
              <a:rPr lang="ru-RU" dirty="0" err="1"/>
              <a:t>європейській</a:t>
            </a:r>
            <a:r>
              <a:rPr lang="ru-RU" dirty="0"/>
              <a:t> </a:t>
            </a:r>
            <a:r>
              <a:rPr lang="ru-RU" dirty="0" err="1"/>
              <a:t>архітектурі</a:t>
            </a:r>
            <a:endParaRPr lang="ru-RU" dirty="0"/>
          </a:p>
        </p:txBody>
      </p:sp>
      <p:pic>
        <p:nvPicPr>
          <p:cNvPr id="3075" name="Picture 3" descr="C:\Users\Олена\Desktop\Новая папка\5216155_fc55b8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7893"/>
            <a:ext cx="5355663" cy="401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73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4725144"/>
            <a:ext cx="8324030" cy="151216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Каплиця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збереглась</a:t>
            </a:r>
            <a:r>
              <a:rPr lang="ru-RU" dirty="0"/>
              <a:t> до наших </a:t>
            </a:r>
            <a:r>
              <a:rPr lang="ru-RU" dirty="0" err="1"/>
              <a:t>днів</a:t>
            </a:r>
            <a:r>
              <a:rPr lang="ru-RU" dirty="0"/>
              <a:t>. </a:t>
            </a:r>
            <a:r>
              <a:rPr lang="ru-RU" dirty="0" err="1"/>
              <a:t>Інтерьєр</a:t>
            </a:r>
            <a:r>
              <a:rPr lang="ru-RU" dirty="0"/>
              <a:t> </a:t>
            </a:r>
            <a:r>
              <a:rPr lang="ru-RU" dirty="0" err="1"/>
              <a:t>каплиці</a:t>
            </a:r>
            <a:r>
              <a:rPr lang="ru-RU" dirty="0"/>
              <a:t> </a:t>
            </a:r>
            <a:r>
              <a:rPr lang="ru-RU" dirty="0" err="1"/>
              <a:t>композиційно</a:t>
            </a:r>
            <a:r>
              <a:rPr lang="ru-RU" dirty="0"/>
              <a:t> і </a:t>
            </a:r>
            <a:r>
              <a:rPr lang="ru-RU" dirty="0" err="1"/>
              <a:t>стилістично</a:t>
            </a:r>
            <a:r>
              <a:rPr lang="ru-RU" dirty="0"/>
              <a:t> </a:t>
            </a:r>
            <a:r>
              <a:rPr lang="ru-RU" dirty="0" err="1"/>
              <a:t>пов'язаний</a:t>
            </a:r>
            <a:r>
              <a:rPr lang="ru-RU" dirty="0"/>
              <a:t> з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зовнішнім</a:t>
            </a:r>
            <a:r>
              <a:rPr lang="ru-RU" dirty="0"/>
              <a:t> </a:t>
            </a:r>
            <a:r>
              <a:rPr lang="ru-RU" dirty="0" err="1"/>
              <a:t>виглядом</a:t>
            </a:r>
            <a:r>
              <a:rPr lang="ru-RU" dirty="0"/>
              <a:t>. </a:t>
            </a:r>
            <a:r>
              <a:rPr lang="ru-RU" dirty="0" err="1"/>
              <a:t>Внутрішнє</a:t>
            </a:r>
            <a:r>
              <a:rPr lang="ru-RU" dirty="0"/>
              <a:t> </a:t>
            </a:r>
            <a:r>
              <a:rPr lang="ru-RU" dirty="0" err="1"/>
              <a:t>оздоблення</a:t>
            </a:r>
            <a:r>
              <a:rPr lang="ru-RU" dirty="0"/>
              <a:t> </a:t>
            </a:r>
            <a:r>
              <a:rPr lang="ru-RU" dirty="0" err="1"/>
              <a:t>каплиці</a:t>
            </a:r>
            <a:r>
              <a:rPr lang="ru-RU" dirty="0"/>
              <a:t> і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будова</a:t>
            </a:r>
            <a:r>
              <a:rPr lang="ru-RU" dirty="0"/>
              <a:t> </a:t>
            </a:r>
            <a:r>
              <a:rPr lang="ru-RU" dirty="0" err="1"/>
              <a:t>вражають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витонченністю</a:t>
            </a:r>
            <a:r>
              <a:rPr lang="ru-RU" dirty="0"/>
              <a:t> і </a:t>
            </a:r>
            <a:r>
              <a:rPr lang="ru-RU" dirty="0" err="1"/>
              <a:t>гармонією</a:t>
            </a:r>
            <a:r>
              <a:rPr lang="ru-RU" dirty="0"/>
              <a:t>, </a:t>
            </a:r>
            <a:r>
              <a:rPr lang="ru-RU" dirty="0" err="1"/>
              <a:t>величезна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та </a:t>
            </a:r>
            <a:r>
              <a:rPr lang="ru-RU" dirty="0" err="1"/>
              <a:t>скульптурних</a:t>
            </a:r>
            <a:r>
              <a:rPr lang="ru-RU" dirty="0"/>
              <a:t> </a:t>
            </a:r>
            <a:r>
              <a:rPr lang="ru-RU" dirty="0" err="1"/>
              <a:t>зображень</a:t>
            </a:r>
            <a:r>
              <a:rPr lang="ru-RU" dirty="0"/>
              <a:t> </a:t>
            </a:r>
            <a:r>
              <a:rPr lang="ru-RU" dirty="0" err="1"/>
              <a:t>розміщених</a:t>
            </a:r>
            <a:r>
              <a:rPr lang="ru-RU" dirty="0"/>
              <a:t> в невеликому </a:t>
            </a:r>
            <a:r>
              <a:rPr lang="ru-RU" dirty="0" err="1"/>
              <a:t>посторовому</a:t>
            </a:r>
            <a:r>
              <a:rPr lang="ru-RU" dirty="0"/>
              <a:t> </a:t>
            </a:r>
            <a:r>
              <a:rPr lang="ru-RU" dirty="0" err="1"/>
              <a:t>об'ємі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 скомпонована </a:t>
            </a:r>
            <a:r>
              <a:rPr lang="ru-RU" dirty="0" err="1"/>
              <a:t>настількі</a:t>
            </a:r>
            <a:r>
              <a:rPr lang="ru-RU" dirty="0"/>
              <a:t> </a:t>
            </a:r>
            <a:r>
              <a:rPr lang="ru-RU" dirty="0" err="1"/>
              <a:t>ефектно</a:t>
            </a:r>
            <a:r>
              <a:rPr lang="ru-RU" dirty="0"/>
              <a:t> і </a:t>
            </a:r>
            <a:r>
              <a:rPr lang="ru-RU" dirty="0" err="1"/>
              <a:t>майстерно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зсередини</a:t>
            </a:r>
            <a:r>
              <a:rPr lang="ru-RU" dirty="0"/>
              <a:t> </a:t>
            </a:r>
            <a:r>
              <a:rPr lang="ru-RU" dirty="0" err="1"/>
              <a:t>каплиця</a:t>
            </a:r>
            <a:r>
              <a:rPr lang="ru-RU" dirty="0"/>
              <a:t> </a:t>
            </a:r>
            <a:r>
              <a:rPr lang="ru-RU" dirty="0" err="1"/>
              <a:t>виглядає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більшою</a:t>
            </a:r>
            <a:r>
              <a:rPr lang="ru-RU" dirty="0"/>
              <a:t> і </a:t>
            </a:r>
            <a:r>
              <a:rPr lang="ru-RU" dirty="0" err="1"/>
              <a:t>вищою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ззовні</a:t>
            </a:r>
            <a:r>
              <a:rPr lang="ru-RU" dirty="0"/>
              <a:t>. </a:t>
            </a:r>
          </a:p>
        </p:txBody>
      </p:sp>
      <p:pic>
        <p:nvPicPr>
          <p:cNvPr id="4102" name="Picture 6" descr="C:\Users\Олена\Desktop\Новая папка\ArticleImages_1482_DSC_13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5485"/>
            <a:ext cx="4896544" cy="353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073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5085184"/>
            <a:ext cx="8324030" cy="1102256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Зовні</a:t>
            </a:r>
            <a:r>
              <a:rPr lang="ru-RU" dirty="0"/>
              <a:t> </a:t>
            </a:r>
            <a:r>
              <a:rPr lang="ru-RU" dirty="0" err="1"/>
              <a:t>каплиця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архітектурно-об'ємною</a:t>
            </a:r>
            <a:r>
              <a:rPr lang="ru-RU" dirty="0"/>
              <a:t> </a:t>
            </a:r>
            <a:r>
              <a:rPr lang="ru-RU" dirty="0" err="1"/>
              <a:t>композицією</a:t>
            </a:r>
            <a:r>
              <a:rPr lang="ru-RU" dirty="0"/>
              <a:t> </a:t>
            </a:r>
            <a:r>
              <a:rPr lang="ru-RU" dirty="0" err="1"/>
              <a:t>нагадує</a:t>
            </a:r>
            <a:r>
              <a:rPr lang="ru-RU" dirty="0"/>
              <a:t> </a:t>
            </a:r>
            <a:r>
              <a:rPr lang="ru-RU" dirty="0" err="1"/>
              <a:t>прикарпатські</a:t>
            </a:r>
            <a:r>
              <a:rPr lang="ru-RU" dirty="0"/>
              <a:t> </a:t>
            </a:r>
            <a:r>
              <a:rPr lang="ru-RU" dirty="0" err="1"/>
              <a:t>церковиці</a:t>
            </a:r>
            <a:r>
              <a:rPr lang="ru-RU" dirty="0"/>
              <a:t> 17-го </a:t>
            </a:r>
            <a:r>
              <a:rPr lang="ru-RU" dirty="0" err="1"/>
              <a:t>століття</a:t>
            </a:r>
            <a:r>
              <a:rPr lang="ru-RU" dirty="0"/>
              <a:t>. </a:t>
            </a:r>
            <a:r>
              <a:rPr lang="ru-RU" dirty="0" err="1"/>
              <a:t>Квадратна</a:t>
            </a:r>
            <a:r>
              <a:rPr lang="ru-RU" dirty="0"/>
              <a:t> в </a:t>
            </a:r>
            <a:r>
              <a:rPr lang="ru-RU" dirty="0" err="1"/>
              <a:t>плані</a:t>
            </a:r>
            <a:r>
              <a:rPr lang="ru-RU" dirty="0"/>
              <a:t> </a:t>
            </a:r>
            <a:r>
              <a:rPr lang="ru-RU" dirty="0" err="1"/>
              <a:t>кубічна</a:t>
            </a:r>
            <a:r>
              <a:rPr lang="ru-RU" dirty="0"/>
              <a:t> </a:t>
            </a:r>
            <a:r>
              <a:rPr lang="ru-RU" dirty="0" err="1"/>
              <a:t>будова</a:t>
            </a:r>
            <a:r>
              <a:rPr lang="ru-RU" dirty="0"/>
              <a:t> (четверик) </a:t>
            </a:r>
            <a:r>
              <a:rPr lang="ru-RU" dirty="0" err="1"/>
              <a:t>увінчана</a:t>
            </a:r>
            <a:r>
              <a:rPr lang="ru-RU" dirty="0"/>
              <a:t> восьмериком </a:t>
            </a:r>
            <a:r>
              <a:rPr lang="ru-RU" dirty="0" err="1"/>
              <a:t>бані</a:t>
            </a:r>
            <a:r>
              <a:rPr lang="ru-RU" dirty="0"/>
              <a:t> з </a:t>
            </a:r>
            <a:r>
              <a:rPr lang="ru-RU" dirty="0" err="1"/>
              <a:t>восьмигранним</a:t>
            </a:r>
            <a:r>
              <a:rPr lang="ru-RU" dirty="0"/>
              <a:t> </a:t>
            </a:r>
            <a:r>
              <a:rPr lang="ru-RU" dirty="0" err="1"/>
              <a:t>світловим</a:t>
            </a:r>
            <a:r>
              <a:rPr lang="ru-RU" dirty="0"/>
              <a:t> </a:t>
            </a:r>
            <a:r>
              <a:rPr lang="ru-RU" dirty="0" err="1"/>
              <a:t>ліхтарем</a:t>
            </a:r>
            <a:r>
              <a:rPr lang="ru-RU" dirty="0"/>
              <a:t>. </a:t>
            </a:r>
            <a:r>
              <a:rPr lang="ru-RU" dirty="0" err="1"/>
              <a:t>Верхній</a:t>
            </a:r>
            <a:r>
              <a:rPr lang="ru-RU" dirty="0"/>
              <a:t> купол завершено </a:t>
            </a:r>
            <a:r>
              <a:rPr lang="ru-RU" dirty="0" err="1"/>
              <a:t>хрестом</a:t>
            </a:r>
            <a:r>
              <a:rPr lang="ru-RU" dirty="0"/>
              <a:t> з </a:t>
            </a:r>
            <a:r>
              <a:rPr lang="ru-RU" dirty="0" err="1"/>
              <a:t>фігурою</a:t>
            </a:r>
            <a:r>
              <a:rPr lang="ru-RU" dirty="0"/>
              <a:t> Христа</a:t>
            </a:r>
          </a:p>
        </p:txBody>
      </p:sp>
      <p:pic>
        <p:nvPicPr>
          <p:cNvPr id="5122" name="Picture 2" descr="C:\Users\Олена\Desktop\Новая папка\5216164_e22c01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67908"/>
            <a:ext cx="3141483" cy="418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9984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4725144"/>
            <a:ext cx="8324030" cy="1462296"/>
          </a:xfrm>
        </p:spPr>
        <p:txBody>
          <a:bodyPr/>
          <a:lstStyle/>
          <a:p>
            <a:r>
              <a:rPr lang="ru-RU" dirty="0" err="1"/>
              <a:t>Змістовним</a:t>
            </a:r>
            <a:r>
              <a:rPr lang="ru-RU" dirty="0"/>
              <a:t> і </a:t>
            </a:r>
            <a:r>
              <a:rPr lang="ru-RU" dirty="0" err="1"/>
              <a:t>композиційним</a:t>
            </a:r>
            <a:r>
              <a:rPr lang="ru-RU" dirty="0"/>
              <a:t> центром </a:t>
            </a:r>
            <a:r>
              <a:rPr lang="ru-RU" dirty="0" err="1"/>
              <a:t>інтер'єру</a:t>
            </a:r>
            <a:r>
              <a:rPr lang="ru-RU" dirty="0"/>
              <a:t> </a:t>
            </a:r>
            <a:r>
              <a:rPr lang="ru-RU" dirty="0" err="1"/>
              <a:t>каплиці</a:t>
            </a:r>
            <a:r>
              <a:rPr lang="ru-RU" dirty="0"/>
              <a:t> є </a:t>
            </a:r>
            <a:r>
              <a:rPr lang="ru-RU" dirty="0" err="1"/>
              <a:t>східна</a:t>
            </a:r>
            <a:r>
              <a:rPr lang="ru-RU" dirty="0"/>
              <a:t>, </a:t>
            </a:r>
            <a:r>
              <a:rPr lang="ru-RU" dirty="0" err="1"/>
              <a:t>вівтарна</a:t>
            </a:r>
            <a:r>
              <a:rPr lang="ru-RU" dirty="0"/>
              <a:t> </a:t>
            </a:r>
            <a:r>
              <a:rPr lang="ru-RU" dirty="0" err="1"/>
              <a:t>стіна</a:t>
            </a:r>
            <a:r>
              <a:rPr lang="ru-RU" dirty="0"/>
              <a:t>. В </a:t>
            </a:r>
            <a:r>
              <a:rPr lang="ru-RU" dirty="0" err="1"/>
              <a:t>іконогафічну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 </a:t>
            </a:r>
            <a:r>
              <a:rPr lang="ru-RU" dirty="0" err="1"/>
              <a:t>вівтаря</a:t>
            </a:r>
            <a:r>
              <a:rPr lang="ru-RU" dirty="0"/>
              <a:t> </a:t>
            </a:r>
            <a:r>
              <a:rPr lang="ru-RU" dirty="0" err="1"/>
              <a:t>поряд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сценами з циклу "Страстей" включено </a:t>
            </a:r>
            <a:r>
              <a:rPr lang="ru-RU" dirty="0" err="1"/>
              <a:t>сюжети</a:t>
            </a:r>
            <a:r>
              <a:rPr lang="ru-RU" dirty="0"/>
              <a:t> "</a:t>
            </a:r>
            <a:r>
              <a:rPr lang="ru-RU" dirty="0" err="1"/>
              <a:t>Агнець</a:t>
            </a:r>
            <a:r>
              <a:rPr lang="ru-RU" dirty="0"/>
              <a:t> Старого </a:t>
            </a:r>
            <a:r>
              <a:rPr lang="ru-RU" dirty="0" err="1"/>
              <a:t>Завіту</a:t>
            </a:r>
            <a:r>
              <a:rPr lang="ru-RU" dirty="0"/>
              <a:t>", "</a:t>
            </a:r>
            <a:r>
              <a:rPr lang="ru-RU" dirty="0" err="1"/>
              <a:t>Омовення</a:t>
            </a:r>
            <a:r>
              <a:rPr lang="ru-RU" dirty="0"/>
              <a:t> </a:t>
            </a:r>
            <a:r>
              <a:rPr lang="ru-RU" dirty="0" err="1"/>
              <a:t>ніг</a:t>
            </a:r>
            <a:r>
              <a:rPr lang="ru-RU" dirty="0"/>
              <a:t>", "</a:t>
            </a:r>
            <a:r>
              <a:rPr lang="ru-RU" dirty="0" err="1"/>
              <a:t>Вознесіння</a:t>
            </a:r>
            <a:r>
              <a:rPr lang="ru-RU" dirty="0"/>
              <a:t>" та "</a:t>
            </a:r>
            <a:r>
              <a:rPr lang="ru-RU" dirty="0" err="1"/>
              <a:t>Страшний</a:t>
            </a:r>
            <a:r>
              <a:rPr lang="ru-RU" dirty="0"/>
              <a:t> Суд".</a:t>
            </a:r>
          </a:p>
        </p:txBody>
      </p:sp>
      <p:pic>
        <p:nvPicPr>
          <p:cNvPr id="6146" name="Picture 2" descr="C:\Users\Олена\Desktop\Новая папка\5216157_369bce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97" y="1052736"/>
            <a:ext cx="422447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Олена\Desktop\Новая папка\5216159_2f6385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028103" cy="320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26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5301208"/>
            <a:ext cx="8324030" cy="88623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Стіни</a:t>
            </a:r>
            <a:r>
              <a:rPr lang="ru-RU" dirty="0"/>
              <a:t> </a:t>
            </a:r>
            <a:r>
              <a:rPr lang="ru-RU" dirty="0" err="1"/>
              <a:t>каплиці</a:t>
            </a:r>
            <a:r>
              <a:rPr lang="ru-RU" dirty="0"/>
              <a:t> </a:t>
            </a:r>
            <a:r>
              <a:rPr lang="ru-RU" dirty="0" err="1"/>
              <a:t>орієнтовані</a:t>
            </a:r>
            <a:r>
              <a:rPr lang="ru-RU" dirty="0"/>
              <a:t> строго по сторонах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r>
              <a:rPr lang="ru-RU" dirty="0" err="1"/>
              <a:t>Південна</a:t>
            </a:r>
            <a:r>
              <a:rPr lang="ru-RU" dirty="0"/>
              <a:t> </a:t>
            </a:r>
            <a:r>
              <a:rPr lang="ru-RU" dirty="0" err="1"/>
              <a:t>стіна</a:t>
            </a:r>
            <a:r>
              <a:rPr lang="ru-RU" dirty="0"/>
              <a:t> </a:t>
            </a:r>
            <a:r>
              <a:rPr lang="ru-RU" dirty="0" err="1"/>
              <a:t>закрита</a:t>
            </a:r>
            <a:r>
              <a:rPr lang="ru-RU" dirty="0"/>
              <a:t> </a:t>
            </a:r>
            <a:r>
              <a:rPr lang="ru-RU" dirty="0" err="1"/>
              <a:t>прибудованим</a:t>
            </a:r>
            <a:r>
              <a:rPr lang="ru-RU" dirty="0"/>
              <a:t> у 19-му </a:t>
            </a:r>
            <a:r>
              <a:rPr lang="ru-RU" dirty="0" err="1"/>
              <a:t>столітті</a:t>
            </a:r>
            <a:r>
              <a:rPr lang="ru-RU" dirty="0"/>
              <a:t> </a:t>
            </a:r>
            <a:r>
              <a:rPr lang="ru-RU" dirty="0" err="1"/>
              <a:t>впритул</a:t>
            </a:r>
            <a:r>
              <a:rPr lang="ru-RU" dirty="0"/>
              <a:t> до </a:t>
            </a:r>
            <a:r>
              <a:rPr lang="ru-RU" dirty="0" err="1"/>
              <a:t>каплиці</a:t>
            </a:r>
            <a:r>
              <a:rPr lang="ru-RU" dirty="0"/>
              <a:t> </a:t>
            </a:r>
            <a:r>
              <a:rPr lang="ru-RU" dirty="0" err="1"/>
              <a:t>будинком</a:t>
            </a:r>
            <a:r>
              <a:rPr lang="ru-RU" dirty="0"/>
              <a:t>.</a:t>
            </a:r>
          </a:p>
        </p:txBody>
      </p:sp>
      <p:pic>
        <p:nvPicPr>
          <p:cNvPr id="7172" name="Picture 4" descr="C:\Users\Олена\Desktop\Новая папка\110500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64704"/>
            <a:ext cx="4860032" cy="375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72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4869160"/>
            <a:ext cx="8324030" cy="1318280"/>
          </a:xfrm>
        </p:spPr>
        <p:txBody>
          <a:bodyPr/>
          <a:lstStyle/>
          <a:p>
            <a:r>
              <a:rPr lang="ru-RU" dirty="0" err="1"/>
              <a:t>Східна</a:t>
            </a:r>
            <a:r>
              <a:rPr lang="ru-RU" dirty="0"/>
              <a:t> </a:t>
            </a:r>
            <a:r>
              <a:rPr lang="ru-RU" dirty="0" err="1"/>
              <a:t>стіна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виходить</a:t>
            </a:r>
            <a:r>
              <a:rPr lang="ru-RU" dirty="0"/>
              <a:t> на </a:t>
            </a:r>
            <a:r>
              <a:rPr lang="ru-RU" dirty="0" err="1"/>
              <a:t>вулицю</a:t>
            </a:r>
            <a:r>
              <a:rPr lang="ru-RU" dirty="0"/>
              <a:t> </a:t>
            </a:r>
            <a:r>
              <a:rPr lang="ru-RU" dirty="0" err="1"/>
              <a:t>Галицьку</a:t>
            </a:r>
            <a:r>
              <a:rPr lang="ru-RU" dirty="0"/>
              <a:t>, </a:t>
            </a:r>
            <a:r>
              <a:rPr lang="ru-RU" dirty="0" err="1"/>
              <a:t>розчленована</a:t>
            </a:r>
            <a:r>
              <a:rPr lang="ru-RU" dirty="0"/>
              <a:t> </a:t>
            </a:r>
            <a:r>
              <a:rPr lang="ru-RU" dirty="0" err="1"/>
              <a:t>п'ятьма</a:t>
            </a:r>
            <a:r>
              <a:rPr lang="ru-RU" dirty="0"/>
              <a:t> </a:t>
            </a:r>
            <a:r>
              <a:rPr lang="ru-RU" dirty="0" err="1"/>
              <a:t>пілястрами</a:t>
            </a:r>
            <a:r>
              <a:rPr lang="ru-RU" dirty="0"/>
              <a:t> і прикрашена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фресковими</a:t>
            </a:r>
            <a:r>
              <a:rPr lang="ru-RU" dirty="0"/>
              <a:t> портретами — самого </a:t>
            </a:r>
            <a:r>
              <a:rPr lang="ru-RU" dirty="0" err="1"/>
              <a:t>Георгія</a:t>
            </a:r>
            <a:r>
              <a:rPr lang="ru-RU" dirty="0"/>
              <a:t> </a:t>
            </a:r>
            <a:r>
              <a:rPr lang="ru-RU" dirty="0" err="1"/>
              <a:t>Боїма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дружини</a:t>
            </a:r>
            <a:r>
              <a:rPr lang="ru-RU" dirty="0"/>
              <a:t> </a:t>
            </a:r>
            <a:r>
              <a:rPr lang="ru-RU" dirty="0" err="1"/>
              <a:t>Ядвіги</a:t>
            </a:r>
            <a:r>
              <a:rPr lang="ru-RU" dirty="0"/>
              <a:t>. </a:t>
            </a:r>
            <a:r>
              <a:rPr lang="ru-RU" dirty="0" err="1"/>
              <a:t>Портрети</a:t>
            </a:r>
            <a:r>
              <a:rPr lang="ru-RU" dirty="0"/>
              <a:t> </a:t>
            </a:r>
            <a:r>
              <a:rPr lang="ru-RU" dirty="0" err="1"/>
              <a:t>створені</a:t>
            </a:r>
            <a:r>
              <a:rPr lang="ru-RU" dirty="0"/>
              <a:t> 1617 року і </a:t>
            </a:r>
            <a:r>
              <a:rPr lang="ru-RU" dirty="0" err="1"/>
              <a:t>приписуються</a:t>
            </a:r>
            <a:r>
              <a:rPr lang="ru-RU" dirty="0"/>
              <a:t> Яну </a:t>
            </a:r>
            <a:r>
              <a:rPr lang="ru-RU" dirty="0" err="1"/>
              <a:t>Дзіані</a:t>
            </a:r>
            <a:r>
              <a:rPr lang="ru-RU" dirty="0"/>
              <a:t> (</a:t>
            </a:r>
            <a:r>
              <a:rPr lang="en-US" dirty="0"/>
              <a:t>Jan </a:t>
            </a:r>
            <a:r>
              <a:rPr lang="en-US" dirty="0" err="1"/>
              <a:t>Giani</a:t>
            </a:r>
            <a:r>
              <a:rPr lang="en-US" dirty="0"/>
              <a:t>).</a:t>
            </a:r>
            <a:endParaRPr lang="ru-RU" dirty="0"/>
          </a:p>
        </p:txBody>
      </p:sp>
      <p:pic>
        <p:nvPicPr>
          <p:cNvPr id="8194" name="Picture 2" descr="C:\Users\Олена\Desktop\Новая папка\logvin_ukr_15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0723"/>
            <a:ext cx="3091633" cy="431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06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4437112"/>
            <a:ext cx="8324030" cy="187220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 </a:t>
            </a:r>
            <a:r>
              <a:rPr lang="ru-RU" dirty="0" err="1"/>
              <a:t>північній</a:t>
            </a:r>
            <a:r>
              <a:rPr lang="ru-RU" dirty="0"/>
              <a:t> </a:t>
            </a:r>
            <a:r>
              <a:rPr lang="ru-RU" dirty="0" err="1"/>
              <a:t>стіні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розчленованій</a:t>
            </a:r>
            <a:r>
              <a:rPr lang="ru-RU" dirty="0"/>
              <a:t> </a:t>
            </a:r>
            <a:r>
              <a:rPr lang="ru-RU" dirty="0" err="1"/>
              <a:t>пілястрами</a:t>
            </a:r>
            <a:r>
              <a:rPr lang="ru-RU" dirty="0"/>
              <a:t> </a:t>
            </a:r>
            <a:r>
              <a:rPr lang="ru-RU" dirty="0" err="1"/>
              <a:t>розміщено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два </a:t>
            </a:r>
            <a:r>
              <a:rPr lang="ru-RU" dirty="0" err="1"/>
              <a:t>фрескових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: </a:t>
            </a:r>
            <a:r>
              <a:rPr lang="ru-RU" dirty="0" err="1"/>
              <a:t>Богоматері</a:t>
            </a:r>
            <a:r>
              <a:rPr lang="ru-RU" dirty="0"/>
              <a:t> та Христа.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зображень</a:t>
            </a:r>
            <a:r>
              <a:rPr lang="ru-RU" dirty="0"/>
              <a:t> на </a:t>
            </a:r>
            <a:r>
              <a:rPr lang="ru-RU" dirty="0" err="1"/>
              <a:t>одній</a:t>
            </a:r>
            <a:r>
              <a:rPr lang="ru-RU" dirty="0"/>
              <a:t> з граней </a:t>
            </a:r>
            <a:r>
              <a:rPr lang="ru-RU" dirty="0" err="1"/>
              <a:t>вісьмигранного</a:t>
            </a:r>
            <a:r>
              <a:rPr lang="ru-RU" dirty="0"/>
              <a:t> барабану </a:t>
            </a:r>
            <a:r>
              <a:rPr lang="ru-RU" dirty="0" err="1"/>
              <a:t>розташований</a:t>
            </a:r>
            <a:r>
              <a:rPr lang="ru-RU" dirty="0"/>
              <a:t> один з </a:t>
            </a:r>
            <a:r>
              <a:rPr lang="ru-RU" dirty="0" err="1"/>
              <a:t>найкращих</a:t>
            </a:r>
            <a:r>
              <a:rPr lang="ru-RU" dirty="0"/>
              <a:t> </a:t>
            </a:r>
            <a:r>
              <a:rPr lang="ru-RU" dirty="0" err="1"/>
              <a:t>львівських</a:t>
            </a:r>
            <a:r>
              <a:rPr lang="ru-RU" dirty="0"/>
              <a:t> </a:t>
            </a:r>
            <a:r>
              <a:rPr lang="ru-RU" dirty="0" err="1"/>
              <a:t>рельєфів</a:t>
            </a:r>
            <a:r>
              <a:rPr lang="ru-RU" dirty="0"/>
              <a:t> — "</a:t>
            </a:r>
            <a:r>
              <a:rPr lang="ru-RU" dirty="0" err="1"/>
              <a:t>Юрій</a:t>
            </a:r>
            <a:r>
              <a:rPr lang="ru-RU" dirty="0"/>
              <a:t> </a:t>
            </a:r>
            <a:r>
              <a:rPr lang="ru-RU" dirty="0" err="1"/>
              <a:t>Змієборець</a:t>
            </a:r>
            <a:r>
              <a:rPr lang="ru-RU" dirty="0"/>
              <a:t>". </a:t>
            </a:r>
            <a:r>
              <a:rPr lang="ru-RU" dirty="0" err="1"/>
              <a:t>Взагалі</a:t>
            </a:r>
            <a:r>
              <a:rPr lang="ru-RU" dirty="0"/>
              <a:t> образ патрона </a:t>
            </a:r>
            <a:r>
              <a:rPr lang="ru-RU" dirty="0" err="1"/>
              <a:t>Георгія</a:t>
            </a:r>
            <a:r>
              <a:rPr lang="ru-RU" dirty="0"/>
              <a:t> </a:t>
            </a:r>
            <a:r>
              <a:rPr lang="ru-RU" dirty="0" err="1"/>
              <a:t>Боїма</a:t>
            </a:r>
            <a:r>
              <a:rPr lang="ru-RU" dirty="0"/>
              <a:t> — Св. </a:t>
            </a:r>
            <a:r>
              <a:rPr lang="ru-RU" dirty="0" err="1"/>
              <a:t>Юрія</a:t>
            </a:r>
            <a:r>
              <a:rPr lang="ru-RU" dirty="0"/>
              <a:t> (</a:t>
            </a:r>
            <a:r>
              <a:rPr lang="ru-RU" dirty="0" err="1"/>
              <a:t>Георгія</a:t>
            </a:r>
            <a:r>
              <a:rPr lang="ru-RU" dirty="0"/>
              <a:t>) </a:t>
            </a:r>
            <a:r>
              <a:rPr lang="ru-RU" dirty="0" err="1"/>
              <a:t>принаймні</a:t>
            </a:r>
            <a:r>
              <a:rPr lang="ru-RU" dirty="0"/>
              <a:t> </a:t>
            </a:r>
            <a:r>
              <a:rPr lang="ru-RU" dirty="0" err="1"/>
              <a:t>тричі</a:t>
            </a:r>
            <a:r>
              <a:rPr lang="ru-RU" dirty="0"/>
              <a:t> </a:t>
            </a:r>
            <a:r>
              <a:rPr lang="ru-RU" dirty="0" err="1"/>
              <a:t>зустрічається</a:t>
            </a:r>
            <a:r>
              <a:rPr lang="ru-RU" dirty="0"/>
              <a:t> в декоративному </a:t>
            </a:r>
            <a:r>
              <a:rPr lang="ru-RU" dirty="0" err="1"/>
              <a:t>оформленні</a:t>
            </a:r>
            <a:r>
              <a:rPr lang="ru-RU" dirty="0"/>
              <a:t> </a:t>
            </a:r>
            <a:r>
              <a:rPr lang="ru-RU" dirty="0" err="1"/>
              <a:t>каплиці</a:t>
            </a:r>
            <a:r>
              <a:rPr lang="ru-RU" dirty="0"/>
              <a:t>. </a:t>
            </a:r>
            <a:r>
              <a:rPr lang="ru-RU" dirty="0" err="1"/>
              <a:t>Вважається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автором </a:t>
            </a:r>
            <a:r>
              <a:rPr lang="ru-RU" dirty="0" err="1"/>
              <a:t>згаданих</a:t>
            </a:r>
            <a:r>
              <a:rPr lang="ru-RU" dirty="0"/>
              <a:t> фресок і </a:t>
            </a:r>
            <a:r>
              <a:rPr lang="ru-RU" dirty="0" err="1"/>
              <a:t>барельєфа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скульптурних</a:t>
            </a:r>
            <a:r>
              <a:rPr lang="ru-RU" dirty="0"/>
              <a:t> </a:t>
            </a:r>
            <a:r>
              <a:rPr lang="ru-RU" dirty="0" err="1"/>
              <a:t>зображень</a:t>
            </a:r>
            <a:r>
              <a:rPr lang="ru-RU" dirty="0"/>
              <a:t> над </a:t>
            </a:r>
            <a:r>
              <a:rPr lang="ru-RU" dirty="0" err="1"/>
              <a:t>капітелями</a:t>
            </a:r>
            <a:r>
              <a:rPr lang="ru-RU" dirty="0"/>
              <a:t> </a:t>
            </a:r>
            <a:r>
              <a:rPr lang="ru-RU" dirty="0" err="1"/>
              <a:t>пілястр</a:t>
            </a:r>
            <a:r>
              <a:rPr lang="ru-RU" dirty="0"/>
              <a:t> є </a:t>
            </a:r>
            <a:r>
              <a:rPr lang="ru-RU" dirty="0" err="1"/>
              <a:t>згадуваний</a:t>
            </a:r>
            <a:r>
              <a:rPr lang="ru-RU" dirty="0"/>
              <a:t> </a:t>
            </a:r>
            <a:r>
              <a:rPr lang="ru-RU" dirty="0" err="1"/>
              <a:t>Андрій</a:t>
            </a:r>
            <a:r>
              <a:rPr lang="ru-RU" dirty="0"/>
              <a:t> </a:t>
            </a:r>
            <a:r>
              <a:rPr lang="ru-RU" dirty="0" err="1"/>
              <a:t>Бемер</a:t>
            </a:r>
            <a:r>
              <a:rPr lang="ru-RU" dirty="0"/>
              <a:t>.</a:t>
            </a:r>
          </a:p>
        </p:txBody>
      </p:sp>
      <p:pic>
        <p:nvPicPr>
          <p:cNvPr id="9219" name="Picture 3" descr="C:\Users\Олена\Desktop\Новая папка\1600375_8b07bb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7810"/>
            <a:ext cx="414077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96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71</TotalTime>
  <Words>1131</Words>
  <Application>Microsoft Office PowerPoint</Application>
  <PresentationFormat>Екран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2" baseType="lpstr">
      <vt:lpstr>Mylar</vt:lpstr>
      <vt:lpstr>Каплиця Боїмів у Львові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Каплиця Боїмів у Львові</dc:title>
  <dc:creator>Олена</dc:creator>
  <cp:lastModifiedBy>Олена</cp:lastModifiedBy>
  <cp:revision>8</cp:revision>
  <dcterms:created xsi:type="dcterms:W3CDTF">2012-12-11T17:13:54Z</dcterms:created>
  <dcterms:modified xsi:type="dcterms:W3CDTF">2014-05-06T14:34:49Z</dcterms:modified>
</cp:coreProperties>
</file>