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pn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34" TargetMode="External"/><Relationship Id="rId13" Type="http://schemas.openxmlformats.org/officeDocument/2006/relationships/hyperlink" Target="http://uk.wikipedia.org/wiki/%D0%9F%D1%80%D0%BE%D0%B7%D0%B0%D1%97%D0%BA" TargetMode="External"/><Relationship Id="rId18" Type="http://schemas.openxmlformats.org/officeDocument/2006/relationships/image" Target="../media/image3.jpeg"/><Relationship Id="rId3" Type="http://schemas.openxmlformats.org/officeDocument/2006/relationships/hyperlink" Target="http://uk.wikipedia.org/wiki/1899" TargetMode="External"/><Relationship Id="rId7" Type="http://schemas.openxmlformats.org/officeDocument/2006/relationships/hyperlink" Target="http://uk.wikipedia.org/wiki/15_%D0%B3%D1%80%D1%83%D0%B4%D0%BD%D1%8F" TargetMode="External"/><Relationship Id="rId12" Type="http://schemas.openxmlformats.org/officeDocument/2006/relationships/hyperlink" Target="http://uk.wikipedia.org/wiki/%D0%A3%D0%BA%D1%80%D0%B0%D1%97%D0%BD%D1%81%D1%8C%D0%BA%D0%B0_%D0%BC%D0%BE%D0%B2%D0%B0" TargetMode="External"/><Relationship Id="rId17" Type="http://schemas.openxmlformats.org/officeDocument/2006/relationships/hyperlink" Target="http://uk.wikipedia.org/wiki/%D0%A4%D0%B0%D0%B9%D0%BB:%D0%93%D1%80%D0%B8%D0%B3%D0%BE%D1%80%D1%96%D0%B9_%D0%9A%D0%BE%D1%81%D0%B8%D0%BD%D0%BA%D0%B0.JPG" TargetMode="External"/><Relationship Id="rId2" Type="http://schemas.openxmlformats.org/officeDocument/2006/relationships/hyperlink" Target="http://uk.wikipedia.org/wiki/29_%D0%BB%D0%B8%D1%81%D1%82%D0%BE%D0%BF%D0%B0%D0%B4%D0%B0" TargetMode="External"/><Relationship Id="rId16" Type="http://schemas.openxmlformats.org/officeDocument/2006/relationships/hyperlink" Target="http://uk.wikipedia.org/w/index.php?title=%D0%86%D0%BC%D0%BF%D1%80%D0%B5%D1%81%D1%96%D0%BE%D0%BD%D1%96%D1%81%D1%82%D0%B8%D1%87%D0%BD%D0%B0_%D0%BD%D0%BE%D0%B2%D0%B5%D0%BB%D0%B0&amp;action=edit&amp;redlink=1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%D0%9A%D0%B8%D1%97%D0%B2%D1%81%D1%8C%D0%BA%D0%B0_%D0%B3%D1%83%D0%B1%D0%B5%D1%80%D0%BD%D1%96%D1%8F" TargetMode="External"/><Relationship Id="rId11" Type="http://schemas.openxmlformats.org/officeDocument/2006/relationships/hyperlink" Target="http://uk.wikipedia.org/wiki/%D0%A1%D0%A0%D0%A1%D0%A0" TargetMode="External"/><Relationship Id="rId5" Type="http://schemas.openxmlformats.org/officeDocument/2006/relationships/hyperlink" Target="http://uk.wikipedia.org/w/index.php?title=%D0%9E%D0%B1%D1%83%D1%85%D1%96%D0%B2%D1%81%D1%8C%D0%BA%D0%B8%D0%B9_%D0%BF%D0%BE%D0%B2%D1%96%D1%82&amp;action=edit&amp;redlink=1" TargetMode="External"/><Relationship Id="rId15" Type="http://schemas.openxmlformats.org/officeDocument/2006/relationships/hyperlink" Target="http://uk.wikipedia.org/wiki/%D0%9E%D0%BF%D0%BE%D0%B2%D1%96%D0%B4%D0%B0%D0%BD%D0%BD%D1%8F" TargetMode="External"/><Relationship Id="rId10" Type="http://schemas.openxmlformats.org/officeDocument/2006/relationships/hyperlink" Target="http://uk.wikipedia.org/wiki/%D0%A3%D0%BA%D1%80%D0%B0%D1%97%D0%BD%D0%B5%D1%86%D1%8C" TargetMode="External"/><Relationship Id="rId4" Type="http://schemas.openxmlformats.org/officeDocument/2006/relationships/hyperlink" Target="http://uk.wikipedia.org/wiki/%D0%A9%D0%B5%D1%80%D0%B1%D0%B0%D0%BD%D1%96%D0%B2%D0%BA%D0%B0" TargetMode="External"/><Relationship Id="rId9" Type="http://schemas.openxmlformats.org/officeDocument/2006/relationships/hyperlink" Target="http://uk.wikipedia.org/wiki/%D0%9A%D0%B8%D1%97%D0%B2" TargetMode="External"/><Relationship Id="rId14" Type="http://schemas.openxmlformats.org/officeDocument/2006/relationships/hyperlink" Target="http://uk.wikipedia.org/wiki/1919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ua/yandsearch?img_url=beebazar.ru/wp-content/uploads/2012/06/img_3826.jpg&amp;tld=ua&amp;p=1&amp;text=%D0%BF%D0%BB%D0%B0%D0%BA%D1%83%D0%BD%20%D0%B2%D0%B5%D1%80%D0%B1%D0%BE%D0%BB%D0%B8%D1%81%D1%82%D0%B8%D0%B9&amp;noreask=1&amp;pos=31&amp;lr=143&amp;rpt=simage" TargetMode="External"/><Relationship Id="rId13" Type="http://schemas.openxmlformats.org/officeDocument/2006/relationships/hyperlink" Target="http://images.yandex.ua/yandsearch?text=%D0%BF%D0%BB%D0%B0%D0%BA%D1%83%D0%BD%20%D0%B2%D0%B5%D1%80%D0%B1%D0%BE%D0%BB%D0%B8%D1%81%D1%82%D0%B8%D0%B9&amp;noreask=1&amp;img_url=macroclub.ru/gallery/data/521/583.jpg&amp;pos=1&amp;rpt=simage&amp;lr=143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image" Target="../media/image10.jpeg"/><Relationship Id="rId2" Type="http://schemas.openxmlformats.org/officeDocument/2006/relationships/hyperlink" Target="http://images.yandex.ua/yandsearch?text=%D0%BF%D0%BB%D0%B0%D0%BA%D1%83%D0%BD%20%D0%B2%D0%B5%D1%80%D0%B1%D0%BE%D0%BB%D0%B8%D1%81%D1%82%D0%B8%D0%B9&amp;noreask=1&amp;img_url=s003.radikal.ru/i204/1107/79/1cb60aa27018.jpg&amp;pos=3&amp;rpt=simage&amp;lr=143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images.yandex.ua/yandsearch?text=%D0%BF%D0%BB%D0%B0%D0%BA%D1%83%D0%BD%20%D0%B2%D0%B5%D1%80%D0%B1%D0%BE%D0%BB%D0%B8%D1%81%D1%82%D0%B8%D0%B9&amp;noreask=1&amp;img_url=chudotrav.com/wp-content/uploads/2010/10/Plakun.jpg&amp;pos=2&amp;rpt=simage&amp;lr=143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5.jpeg"/><Relationship Id="rId10" Type="http://schemas.openxmlformats.org/officeDocument/2006/relationships/image" Target="../media/image8.jpeg"/><Relationship Id="rId4" Type="http://schemas.openxmlformats.org/officeDocument/2006/relationships/hyperlink" Target="http://images.yandex.ua/yandsearch?text=%D0%BF%D0%BB%D0%B0%D0%BA%D1%83%D0%BD%20%D0%B2%D0%B5%D1%80%D0%B1%D0%BE%D0%BB%D0%B8%D1%81%D1%82%D0%B8%D0%B9&amp;noreask=1&amp;img_url=mifflow.ru/wp-content/uploads/2011/02/%D0%9F%D0%BB%D0%B0%D0%BA%D1%83%D0%BD-%D1%82%D1%80%D0%B0%D0%B2%D0%B0.jpg&amp;pos=0&amp;rpt=simage&amp;lr=143" TargetMode="External"/><Relationship Id="rId9" Type="http://schemas.openxmlformats.org/officeDocument/2006/relationships/image" Target="../media/image7.jpeg"/><Relationship Id="rId1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1%83%D1%80%D1%8F%D0%BA" TargetMode="External"/><Relationship Id="rId3" Type="http://schemas.openxmlformats.org/officeDocument/2006/relationships/hyperlink" Target="http://uk.wikipedia.org/w/index.php?title=%D0%9E%D0%B1%D1%83%D1%85%D1%96%D0%B2%D1%81%D1%8C%D0%BA%D0%B8%D0%B9_%D0%BF%D0%BE%D0%B2%D1%96%D1%82&amp;action=edit&amp;redlink=1" TargetMode="External"/><Relationship Id="rId7" Type="http://schemas.openxmlformats.org/officeDocument/2006/relationships/hyperlink" Target="http://uk.wikipedia.org/wiki/%D0%90%D0%BC%D1%83%D1%80" TargetMode="External"/><Relationship Id="rId2" Type="http://schemas.openxmlformats.org/officeDocument/2006/relationships/hyperlink" Target="http://uk.wikipedia.org/wiki/%D0%A9%D0%B5%D1%80%D0%B1%D0%B0%D0%BD%D1%96%D0%B2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0%B0%D0%BB%D0%B5%D0%BA%D0%B8%D0%B9_%D0%A1%D1%85%D1%96%D0%B4" TargetMode="External"/><Relationship Id="rId5" Type="http://schemas.openxmlformats.org/officeDocument/2006/relationships/hyperlink" Target="http://uk.wikipedia.org/wiki/1908" TargetMode="External"/><Relationship Id="rId4" Type="http://schemas.openxmlformats.org/officeDocument/2006/relationships/hyperlink" Target="http://uk.wikipedia.org/wiki/%D0%9A%D0%B8%D1%97%D0%B2%D1%81%D1%8C%D0%BA%D0%B0_%D0%B3%D1%83%D0%B1%D0%B5%D1%80%D0%BD%D1%96%D1%8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22" TargetMode="External"/><Relationship Id="rId2" Type="http://schemas.openxmlformats.org/officeDocument/2006/relationships/hyperlink" Target="http://uk.wikipedia.org/wiki/192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2%D0%A3%D0%90%D0%9D" TargetMode="External"/><Relationship Id="rId4" Type="http://schemas.openxmlformats.org/officeDocument/2006/relationships/hyperlink" Target="http://uk.wikipedia.org/wiki/%D0%9A%D0%B8%D1%97%D0%B2%D1%81%D1%8C%D0%BA%D0%B8%D0%B9_%D1%96%D0%BD%D1%81%D1%82%D0%B8%D1%82%D1%83%D1%82_%D0%BD%D0%B0%D1%80%D0%BE%D0%B4%D0%BD%D0%BE%D1%97_%D0%BE%D1%81%D0%B2%D1%96%D1%82%D0%B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3.bp.blogspot.com/__YJK6iVlPJ8/S4Wus0YUk-I/AAAAAAAABV8/v9xp9lUw9Ds/s1600-h/%D0%9A%D0%9E%D0%A1%D0%98%D0%9D%D0%9A%D0%90.jpg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uk.wikipedia.org/w/index.php?title=%D0%93%D1%80%D0%BE%D0%BD%D0%BE&amp;action=edit&amp;redlink=1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1.bp.blogspot.com/__YJK6iVlPJ8/S4Wu3M6Z-DI/AAAAAAAABWE/QY5pOILLTis/s1600-h/%D0%90%D0%9D%D0%A2%D0%9E%D0%9D%D0%95%D0%9D%D0%9A%D0%9E-%D0%94%D0%90%D0%92%D0%98%D0%94%D0%9E%D0%92%D0%98%D0%A7+%D1%82%D0%B0+%D1%96%D0%BD%D1%88%D1%96.jp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28" TargetMode="External"/><Relationship Id="rId3" Type="http://schemas.openxmlformats.org/officeDocument/2006/relationships/hyperlink" Target="http://uk.wikipedia.org/wiki/%D0%92%D0%A3%D0%A4%D0%9A%D0%A3" TargetMode="External"/><Relationship Id="rId7" Type="http://schemas.openxmlformats.org/officeDocument/2006/relationships/hyperlink" Target="http://uk.wikipedia.org/wiki/1927" TargetMode="External"/><Relationship Id="rId2" Type="http://schemas.openxmlformats.org/officeDocument/2006/relationships/hyperlink" Target="http://uk.wikipedia.org/wiki/1922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uk.wikipedia.org/wiki/1926" TargetMode="External"/><Relationship Id="rId11" Type="http://schemas.openxmlformats.org/officeDocument/2006/relationships/image" Target="../media/image14.jpeg"/><Relationship Id="rId5" Type="http://schemas.openxmlformats.org/officeDocument/2006/relationships/hyperlink" Target="http://uk.wikipedia.org/wiki/%D0%A0%D0%B0%D0%B4%D1%8F%D0%BD%D1%81%D1%8C%D0%BA%D0%B0_%D1%88%D0%BA%D0%BE%D0%BB%D0%B0" TargetMode="External"/><Relationship Id="rId10" Type="http://schemas.openxmlformats.org/officeDocument/2006/relationships/hyperlink" Target="http://uk.wikipedia.org/wiki/%D0%A4%D0%B0%D0%B9%D0%BB:Kosynka.jpg" TargetMode="External"/><Relationship Id="rId4" Type="http://schemas.openxmlformats.org/officeDocument/2006/relationships/hyperlink" Target="http://uk.wikipedia.org/wiki/%D0%9A%D1%96%D0%BD%D0%BE%D1%81%D1%82%D1%83%D0%B4%D1%96%D1%8F_%D1%96%D0%BC%D0%B5%D0%BD%D1%96_%D0%9E%D0%BB%D0%B5%D0%BA%D1%81%D0%B0%D0%BD%D0%B4%D1%80%D0%B0_%D0%94%D0%BE%D0%B2%D0%B6%D0%B5%D0%BD%D0%BA%D0%B0" TargetMode="External"/><Relationship Id="rId9" Type="http://schemas.openxmlformats.org/officeDocument/2006/relationships/hyperlink" Target="http://uk.wikipedia.org/wiki/192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5_%D0%B3%D1%80%D1%83%D0%B4%D0%BD%D1%8F" TargetMode="External"/><Relationship Id="rId2" Type="http://schemas.openxmlformats.org/officeDocument/2006/relationships/hyperlink" Target="http://uk.wikipedia.org/wiki/1934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D%D0%B0%D1%86%D1%96%D0%BE%D0%BD%D0%B0%D0%BB%D1%8C%D0%BD%D0%B0_%D0%B1%D1%96%D0%B1%D0%BB%D1%96%D0%BE%D1%82%D0%B5%D0%BA%D0%B0_%D0%A3%D0%BA%D1%80%D0%B0%D1%97%D0%BD%D0%B8_%D1%96%D0%BC%D0%B5%D0%BD%D1%96_%D0%92._%D0%86._%D0%92%D0%B5%D1%80%D0%BD%D0%B0%D0%B4%D1%81%D1%8C%D0%BA%D0%BE%D0%B3%D0%BE" TargetMode="External"/><Relationship Id="rId3" Type="http://schemas.openxmlformats.org/officeDocument/2006/relationships/hyperlink" Target="http://uk.wikipedia.org/wiki/%D0%A5%D1%80%D1%83%D1%89%D0%BE%D0%B2%D1%81%D1%8C%D0%BA%D0%B0_%D0%B2%D1%96%D0%B4%D0%BB%D0%B8%D0%B3%D0%B0" TargetMode="External"/><Relationship Id="rId7" Type="http://schemas.openxmlformats.org/officeDocument/2006/relationships/hyperlink" Target="http://uk.wikipedia.org/wiki/1957" TargetMode="External"/><Relationship Id="rId2" Type="http://schemas.openxmlformats.org/officeDocument/2006/relationships/hyperlink" Target="http://uk.wikipedia.org/wiki/%D0%A0%D0%B8%D0%BB%D1%8C%D1%81%D1%8C%D0%BA%D0%B8%D0%B9_%D0%9C%D0%B0%D0%BA%D1%81%D0%B8%D0%BC_%D0%A2%D0%B0%D0%B4%D0%B5%D0%B9%D0%BE%D0%B2%D0%B8%D1%87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19_%D0%B6%D0%BE%D0%B2%D1%82%D0%BD%D1%8F" TargetMode="External"/><Relationship Id="rId5" Type="http://schemas.openxmlformats.org/officeDocument/2006/relationships/hyperlink" Target="http://uk.wikipedia.org/wiki/%D0%9C%D0%B0%D0%BB%D0%B8%D1%88%D0%BA%D0%BE_%D0%90%D0%BD%D0%B4%D1%80%D1%96%D0%B9_%D0%A1%D0%B0%D0%BC%D1%96%D0%B9%D0%BB%D0%BE%D0%B2%D0%B8%D1%87" TargetMode="External"/><Relationship Id="rId10" Type="http://schemas.openxmlformats.org/officeDocument/2006/relationships/image" Target="../media/image15.jpeg"/><Relationship Id="rId4" Type="http://schemas.openxmlformats.org/officeDocument/2006/relationships/hyperlink" Target="http://uk.wikipedia.org/wiki/1956" TargetMode="External"/><Relationship Id="rId9" Type="http://schemas.openxmlformats.org/officeDocument/2006/relationships/hyperlink" Target="http://uk.wikipedia.org/wiki/%D0%A4%D0%B0%D0%B9%D0%BB:%D0%9A%D0%BE%D1%81%D0%B8%D0%BD%D0%BA%D0%B0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700808"/>
            <a:ext cx="7128792" cy="3312368"/>
          </a:xfrm>
        </p:spPr>
        <p:txBody>
          <a:bodyPr>
            <a:normAutofit/>
          </a:bodyPr>
          <a:lstStyle/>
          <a:p>
            <a:pPr algn="r"/>
            <a:r>
              <a:rPr lang="uk-UA" sz="8800" b="1" dirty="0" smtClean="0"/>
              <a:t>Григорій</a:t>
            </a:r>
            <a:r>
              <a:rPr lang="uk-UA" sz="5400" b="1" dirty="0" smtClean="0"/>
              <a:t> </a:t>
            </a:r>
            <a:r>
              <a:rPr lang="uk-UA" sz="9600" b="1" dirty="0" smtClean="0"/>
              <a:t>Косинка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0" y="5929330"/>
            <a:ext cx="6705600" cy="1357322"/>
          </a:xfrm>
        </p:spPr>
        <p:txBody>
          <a:bodyPr>
            <a:normAutofit/>
          </a:bodyPr>
          <a:lstStyle/>
          <a:p>
            <a:endParaRPr lang="uk-UA" sz="4000" dirty="0" smtClean="0"/>
          </a:p>
          <a:p>
            <a:endParaRPr lang="ru-RU" sz="19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43042" y="5786454"/>
            <a:ext cx="7315200" cy="685800"/>
          </a:xfrm>
        </p:spPr>
        <p:txBody>
          <a:bodyPr>
            <a:noAutofit/>
          </a:bodyPr>
          <a:lstStyle/>
          <a:p>
            <a:pPr algn="ctr"/>
            <a:r>
              <a:rPr lang="uk-UA" sz="2000" i="1" dirty="0" smtClean="0">
                <a:solidFill>
                  <a:schemeClr val="bg2">
                    <a:lumMod val="25000"/>
                  </a:schemeClr>
                </a:solidFill>
              </a:rPr>
              <a:t>Творча спадщина письменника складає 30 новел, оповідань, нарисів</a:t>
            </a:r>
            <a:endParaRPr lang="ru-RU" sz="20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2">
                    <a:lumMod val="10000"/>
                  </a:schemeClr>
                </a:solidFill>
              </a:rPr>
              <a:t>Видання творів Г. Косинки  різних років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5" name="Рисунок 4" descr="http://bookland.net.ua/pict_book/2/b1120.jpg"/>
          <p:cNvPicPr/>
          <p:nvPr/>
        </p:nvPicPr>
        <p:blipFill>
          <a:blip r:embed="rId2" cstate="print"/>
          <a:srcRect l="7601" t="2340" r="5989" b="2004"/>
          <a:stretch>
            <a:fillRect/>
          </a:stretch>
        </p:blipFill>
        <p:spPr bwMode="auto">
          <a:xfrm rot="20959089">
            <a:off x="1121214" y="149718"/>
            <a:ext cx="1825662" cy="2248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http://inter-case.com/images/stories/g.kosink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0"/>
            <a:ext cx="3214710" cy="2928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http://bookland.net.ua/pict_book/67/s66549.jpg"/>
          <p:cNvPicPr/>
          <p:nvPr/>
        </p:nvPicPr>
        <p:blipFill>
          <a:blip r:embed="rId4" cstate="print"/>
          <a:srcRect l="9745" t="1891" r="9461" b="1888"/>
          <a:stretch>
            <a:fillRect/>
          </a:stretch>
        </p:blipFill>
        <p:spPr bwMode="auto">
          <a:xfrm rot="324534">
            <a:off x="4898022" y="69252"/>
            <a:ext cx="1584840" cy="2445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http://empik.ua/img/products/143/143120_165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123246">
            <a:off x="872564" y="2392039"/>
            <a:ext cx="1701444" cy="24071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http://www.audiobooks.ua/pimages/57/300/8996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2428868"/>
            <a:ext cx="1420009" cy="2139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http://www.ranok.com.ua/images/objects_object/2/4/9/5/image/cover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3438" y="2357430"/>
            <a:ext cx="1388430" cy="221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 descr="http://l4b.s3.amazonaws.com/public/bookimages/45aed41542e4b7e5f886804a50e4618abbefcc6d8c2feb2df7a52890e13c2b1c-70730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493596">
            <a:off x="6876153" y="122635"/>
            <a:ext cx="1885718" cy="2386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http://kutuzov.ua/products_pictures/k/ko/kosinkavzhitah_m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840860">
            <a:off x="6253372" y="2440163"/>
            <a:ext cx="1553160" cy="2277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Григорій</a:t>
            </a:r>
            <a:r>
              <a:rPr lang="ru-RU" b="1" dirty="0" smtClean="0"/>
              <a:t> Михайлович Косинка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1571612"/>
            <a:ext cx="4929222" cy="507209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/>
              <a:t>При </a:t>
            </a:r>
            <a:r>
              <a:rPr lang="ru-RU" sz="2600" b="1" dirty="0" err="1" smtClean="0"/>
              <a:t>народженні</a:t>
            </a:r>
            <a:r>
              <a:rPr lang="ru-RU" sz="2600" b="1" dirty="0" smtClean="0"/>
              <a:t>:  </a:t>
            </a:r>
            <a:r>
              <a:rPr lang="ru-RU" sz="2600" b="1" dirty="0" err="1" smtClean="0">
                <a:solidFill>
                  <a:schemeClr val="accent4">
                    <a:lumMod val="50000"/>
                  </a:schemeClr>
                </a:solidFill>
              </a:rPr>
              <a:t>Григорій</a:t>
            </a: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 Михайлович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</a:t>
            </a:r>
            <a:r>
              <a:rPr lang="ru-RU" sz="2600" b="1" dirty="0" err="1" smtClean="0">
                <a:solidFill>
                  <a:schemeClr val="accent4">
                    <a:lumMod val="50000"/>
                  </a:schemeClr>
                </a:solidFill>
              </a:rPr>
              <a:t>Стрілець</a:t>
            </a:r>
            <a:endParaRPr lang="ru-RU" sz="2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Псевдоніми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криптоніми</a:t>
            </a:r>
            <a:r>
              <a:rPr lang="ru-RU" sz="2600" b="1" dirty="0" smtClean="0"/>
              <a:t>:  </a:t>
            </a: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Косинка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/>
              <a:t>Дата </a:t>
            </a:r>
            <a:r>
              <a:rPr lang="ru-RU" sz="2600" b="1" dirty="0" err="1" smtClean="0"/>
              <a:t>народження</a:t>
            </a:r>
            <a:r>
              <a:rPr lang="ru-RU" sz="2600" b="1" dirty="0" smtClean="0"/>
              <a:t>:       </a:t>
            </a:r>
            <a:r>
              <a:rPr lang="ru-RU" sz="2600" b="1" dirty="0" smtClean="0">
                <a:hlinkClick r:id="rId2" tooltip="29 листопада"/>
              </a:rPr>
              <a:t>29 листопада</a:t>
            </a:r>
            <a:r>
              <a:rPr lang="ru-RU" sz="2600" b="1" dirty="0" smtClean="0"/>
              <a:t> </a:t>
            </a:r>
            <a:r>
              <a:rPr lang="ru-RU" sz="2600" b="1" dirty="0" smtClean="0">
                <a:hlinkClick r:id="rId3" tooltip="1899"/>
              </a:rPr>
              <a:t>1899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Місце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народження:с</a:t>
            </a:r>
            <a:r>
              <a:rPr lang="ru-RU" sz="2600" b="1" dirty="0" smtClean="0"/>
              <a:t>. </a:t>
            </a:r>
            <a:r>
              <a:rPr lang="ru-RU" sz="2600" b="1" dirty="0" err="1" smtClean="0">
                <a:hlinkClick r:id="rId4" tooltip="Щербанівка"/>
              </a:rPr>
              <a:t>Щербанівка</a:t>
            </a:r>
            <a:r>
              <a:rPr lang="ru-RU" sz="2600" b="1" dirty="0" smtClean="0"/>
              <a:t>, </a:t>
            </a:r>
            <a:r>
              <a:rPr lang="ru-RU" sz="2600" b="1" dirty="0" err="1" smtClean="0">
                <a:hlinkClick r:id="rId5" tooltip="Обухівський повіт (ще не написана)"/>
              </a:rPr>
              <a:t>Обухівський</a:t>
            </a:r>
            <a:r>
              <a:rPr lang="ru-RU" sz="2600" b="1" dirty="0" smtClean="0">
                <a:hlinkClick r:id="rId5" tooltip="Обухівський повіт (ще не написана)"/>
              </a:rPr>
              <a:t> </a:t>
            </a:r>
            <a:r>
              <a:rPr lang="ru-RU" sz="2600" b="1" dirty="0" err="1" smtClean="0">
                <a:hlinkClick r:id="rId5" tooltip="Обухівський повіт (ще не написана)"/>
              </a:rPr>
              <a:t>повіт</a:t>
            </a:r>
            <a:r>
              <a:rPr lang="ru-RU" sz="2600" b="1" dirty="0" smtClean="0"/>
              <a:t>, </a:t>
            </a:r>
            <a:r>
              <a:rPr lang="ru-RU" sz="2600" b="1" dirty="0" err="1" smtClean="0">
                <a:hlinkClick r:id="rId6" tooltip="Київська губернія"/>
              </a:rPr>
              <a:t>Київська</a:t>
            </a:r>
            <a:r>
              <a:rPr lang="ru-RU" sz="2600" b="1" dirty="0" smtClean="0">
                <a:hlinkClick r:id="rId6" tooltip="Київська губернія"/>
              </a:rPr>
              <a:t> </a:t>
            </a:r>
            <a:r>
              <a:rPr lang="ru-RU" sz="2600" b="1" dirty="0" err="1" smtClean="0">
                <a:hlinkClick r:id="rId6" tooltip="Київська губернія"/>
              </a:rPr>
              <a:t>губернія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/>
              <a:t>Дата  </a:t>
            </a:r>
            <a:r>
              <a:rPr lang="ru-RU" sz="2600" b="1" dirty="0" err="1" smtClean="0"/>
              <a:t>смерті</a:t>
            </a:r>
            <a:r>
              <a:rPr lang="ru-RU" sz="2600" b="1" dirty="0" smtClean="0"/>
              <a:t>:                  </a:t>
            </a:r>
            <a:r>
              <a:rPr lang="ru-RU" sz="2600" b="1" dirty="0" smtClean="0">
                <a:hlinkClick r:id="rId7" tooltip="15 грудня"/>
              </a:rPr>
              <a:t>15 </a:t>
            </a:r>
            <a:r>
              <a:rPr lang="ru-RU" sz="2600" b="1" dirty="0" err="1" smtClean="0">
                <a:hlinkClick r:id="rId7" tooltip="15 грудня"/>
              </a:rPr>
              <a:t>грудня</a:t>
            </a:r>
            <a:r>
              <a:rPr lang="ru-RU" sz="2600" b="1" dirty="0" smtClean="0"/>
              <a:t> </a:t>
            </a:r>
            <a:r>
              <a:rPr lang="ru-RU" sz="2600" b="1" dirty="0" smtClean="0">
                <a:hlinkClick r:id="rId8" tooltip="1934"/>
              </a:rPr>
              <a:t>1934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Місце</a:t>
            </a:r>
            <a:r>
              <a:rPr lang="ru-RU" sz="2600" b="1" dirty="0" smtClean="0"/>
              <a:t>  </a:t>
            </a:r>
            <a:r>
              <a:rPr lang="ru-RU" sz="2600" b="1" dirty="0" err="1" smtClean="0"/>
              <a:t>смерті</a:t>
            </a:r>
            <a:r>
              <a:rPr lang="ru-RU" sz="2600" b="1" dirty="0" smtClean="0"/>
              <a:t>:                </a:t>
            </a:r>
            <a:r>
              <a:rPr lang="ru-RU" sz="2600" b="1" dirty="0" err="1" smtClean="0">
                <a:hlinkClick r:id="rId9" tooltip="Київ"/>
              </a:rPr>
              <a:t>Київ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Національність</a:t>
            </a:r>
            <a:r>
              <a:rPr lang="ru-RU" sz="2600" b="1" dirty="0" smtClean="0"/>
              <a:t>:             </a:t>
            </a:r>
            <a:r>
              <a:rPr lang="ru-RU" sz="2600" b="1" dirty="0" err="1" smtClean="0">
                <a:hlinkClick r:id="rId10" tooltip="Українець"/>
              </a:rPr>
              <a:t>українець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Громадянство</a:t>
            </a:r>
            <a:r>
              <a:rPr lang="ru-RU" sz="2600" b="1" dirty="0" smtClean="0"/>
              <a:t>:               </a:t>
            </a:r>
            <a:r>
              <a:rPr lang="ru-RU" sz="2600" b="1" dirty="0" smtClean="0">
                <a:hlinkClick r:id="rId11" tooltip="СРСР"/>
              </a:rPr>
              <a:t>СРСР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Мова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творів</a:t>
            </a:r>
            <a:r>
              <a:rPr lang="ru-RU" sz="2600" b="1" dirty="0" smtClean="0"/>
              <a:t>:                   </a:t>
            </a:r>
            <a:r>
              <a:rPr lang="ru-RU" sz="2600" b="1" dirty="0" err="1" smtClean="0">
                <a:hlinkClick r:id="rId12" tooltip="Українська мова"/>
              </a:rPr>
              <a:t>українська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/>
              <a:t>Рід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діяльності</a:t>
            </a:r>
            <a:r>
              <a:rPr lang="ru-RU" sz="2600" b="1" dirty="0" smtClean="0"/>
              <a:t>:               </a:t>
            </a:r>
            <a:r>
              <a:rPr lang="ru-RU" sz="2600" b="1" dirty="0" err="1" smtClean="0">
                <a:hlinkClick r:id="rId13" tooltip="Прозаїк"/>
              </a:rPr>
              <a:t>прозаїк</a:t>
            </a:r>
            <a:endParaRPr lang="ru-RU" sz="2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/>
              <a:t>Роки </a:t>
            </a:r>
            <a:r>
              <a:rPr lang="ru-RU" sz="2600" b="1" dirty="0" err="1" smtClean="0"/>
              <a:t>активності</a:t>
            </a:r>
            <a:r>
              <a:rPr lang="ru-RU" sz="2600" b="1" dirty="0" smtClean="0"/>
              <a:t>:           </a:t>
            </a:r>
            <a:r>
              <a:rPr lang="ru-RU" sz="2600" b="1" dirty="0" smtClean="0">
                <a:hlinkClick r:id="rId14" tooltip="1919"/>
              </a:rPr>
              <a:t>1919</a:t>
            </a:r>
            <a:r>
              <a:rPr lang="ru-RU" sz="2600" b="1" dirty="0" smtClean="0"/>
              <a:t>—</a:t>
            </a:r>
            <a:r>
              <a:rPr lang="ru-RU" sz="2600" b="1" dirty="0" smtClean="0">
                <a:hlinkClick r:id="rId8" tooltip="1934"/>
              </a:rPr>
              <a:t>1934</a:t>
            </a:r>
            <a:endParaRPr lang="ru-RU" sz="2600" b="1" dirty="0" smtClean="0"/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/>
              <a:t>Жанр:                               </a:t>
            </a:r>
            <a:r>
              <a:rPr lang="ru-RU" sz="2600" b="1" dirty="0" err="1" smtClean="0">
                <a:hlinkClick r:id="rId15" tooltip="Оповідання"/>
              </a:rPr>
              <a:t>оповідання</a:t>
            </a:r>
            <a:r>
              <a:rPr lang="ru-RU" sz="2600" b="1" dirty="0" smtClean="0"/>
              <a:t>,     </a:t>
            </a:r>
            <a:r>
              <a:rPr lang="ru-RU" sz="2600" b="1" dirty="0" err="1" smtClean="0">
                <a:hlinkClick r:id="rId16" tooltip="Імпресіоністична новела (ще не написана)"/>
              </a:rPr>
              <a:t>імпресіоністична</a:t>
            </a:r>
            <a:r>
              <a:rPr lang="ru-RU" sz="2600" b="1" dirty="0" smtClean="0">
                <a:hlinkClick r:id="rId16" tooltip="Імпресіоністична новела (ще не написана)"/>
              </a:rPr>
              <a:t>    новела</a:t>
            </a:r>
            <a:endParaRPr lang="ru-RU" sz="2600" b="1" dirty="0" smtClean="0"/>
          </a:p>
          <a:p>
            <a:endParaRPr lang="ru-RU" dirty="0"/>
          </a:p>
        </p:txBody>
      </p:sp>
      <p:pic>
        <p:nvPicPr>
          <p:cNvPr id="5" name="Содержимое 4" descr="Григорій Косинка.JPG">
            <a:hlinkClick r:id="rId17"/>
          </p:cNvPr>
          <p:cNvPicPr>
            <a:picLocks noGrp="1"/>
          </p:cNvPicPr>
          <p:nvPr>
            <p:ph sz="quarter" idx="1"/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786446" y="1928802"/>
            <a:ext cx="310517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http://im4-tub-ua.yandex.net/i?id=91000769-39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571481"/>
            <a:ext cx="557216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428596" y="5429264"/>
            <a:ext cx="8715404" cy="1428736"/>
          </a:xfrm>
        </p:spPr>
        <p:txBody>
          <a:bodyPr>
            <a:normAutofit/>
          </a:bodyPr>
          <a:lstStyle/>
          <a:p>
            <a:r>
              <a:rPr lang="ru-RU" b="1" dirty="0" smtClean="0"/>
              <a:t>      </a:t>
            </a:r>
            <a:r>
              <a:rPr lang="ru-RU" sz="2000" b="1" dirty="0" err="1" smtClean="0"/>
              <a:t>Зі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спогадів</a:t>
            </a:r>
            <a:r>
              <a:rPr lang="ru-RU" sz="2000" b="1" dirty="0" smtClean="0"/>
              <a:t>  </a:t>
            </a:r>
            <a:r>
              <a:rPr lang="ru-RU" sz="2000" b="1" dirty="0" err="1" smtClean="0"/>
              <a:t>дружини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Тамари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Михайлівни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Мороз-Стрілець</a:t>
            </a:r>
            <a:r>
              <a:rPr lang="ru-RU" sz="2000" b="1" dirty="0" smtClean="0"/>
              <a:t> про </a:t>
            </a:r>
            <a:r>
              <a:rPr lang="ru-RU" sz="2000" b="1" dirty="0" err="1" smtClean="0"/>
              <a:t>чоловіка</a:t>
            </a:r>
            <a:r>
              <a:rPr lang="ru-RU" sz="2000" b="1" dirty="0" smtClean="0"/>
              <a:t>: «</a:t>
            </a:r>
            <a:r>
              <a:rPr lang="ru-RU" sz="2000" b="1" dirty="0" err="1" smtClean="0"/>
              <a:t>дуже</a:t>
            </a:r>
            <a:r>
              <a:rPr lang="ru-RU" sz="2000" b="1" dirty="0" smtClean="0"/>
              <a:t> любив </a:t>
            </a:r>
            <a:r>
              <a:rPr lang="ru-RU" sz="2000" b="1" dirty="0" err="1" smtClean="0"/>
              <a:t>квіти</a:t>
            </a:r>
            <a:r>
              <a:rPr lang="ru-RU" sz="2000" b="1" dirty="0" smtClean="0"/>
              <a:t>..., а </a:t>
            </a:r>
            <a:r>
              <a:rPr lang="ru-RU" sz="2000" b="1" dirty="0" err="1" smtClean="0"/>
              <a:t>серед</a:t>
            </a:r>
            <a:r>
              <a:rPr lang="ru-RU" sz="2000" b="1" dirty="0" smtClean="0"/>
              <a:t> них... </a:t>
            </a:r>
            <a:r>
              <a:rPr lang="ru-RU" sz="2000" b="1" dirty="0" err="1" smtClean="0"/>
              <a:t>червоні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косинці</a:t>
            </a:r>
            <a:r>
              <a:rPr lang="ru-RU" sz="2000" b="1" dirty="0" smtClean="0"/>
              <a:t>», </a:t>
            </a:r>
            <a:r>
              <a:rPr lang="ru-RU" sz="2000" b="1" dirty="0" err="1" smtClean="0"/>
              <a:t>по-науковому</a:t>
            </a:r>
            <a:r>
              <a:rPr lang="ru-RU" sz="2000" b="1" dirty="0" smtClean="0"/>
              <a:t>  - </a:t>
            </a:r>
            <a:r>
              <a:rPr lang="ru-RU" sz="2000" b="1" u="sng" dirty="0" smtClean="0">
                <a:solidFill>
                  <a:srgbClr val="C00000"/>
                </a:solidFill>
              </a:rPr>
              <a:t>«плакун </a:t>
            </a:r>
            <a:r>
              <a:rPr lang="ru-RU" sz="2000" b="1" u="sng" dirty="0" err="1" smtClean="0">
                <a:solidFill>
                  <a:srgbClr val="C00000"/>
                </a:solidFill>
              </a:rPr>
              <a:t>верболистий</a:t>
            </a:r>
            <a:r>
              <a:rPr lang="ru-RU" sz="2000" b="1" u="sng" dirty="0" smtClean="0">
                <a:solidFill>
                  <a:srgbClr val="C00000"/>
                </a:solidFill>
              </a:rPr>
              <a:t>»    </a:t>
            </a:r>
            <a:r>
              <a:rPr lang="ru-RU" sz="2000" b="1" dirty="0" smtClean="0"/>
              <a:t>  Тамара </a:t>
            </a:r>
            <a:r>
              <a:rPr lang="ru-RU" sz="2000" b="1" dirty="0" err="1" smtClean="0"/>
              <a:t>Михайлівна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розповіла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це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щоб</a:t>
            </a:r>
            <a:r>
              <a:rPr lang="ru-RU" sz="2000" b="1" dirty="0" smtClean="0"/>
              <a:t> знали: </a:t>
            </a:r>
            <a:r>
              <a:rPr lang="ru-RU" sz="2000" b="1" dirty="0" err="1" smtClean="0"/>
              <a:t>письменник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узяв</a:t>
            </a:r>
            <a:r>
              <a:rPr lang="ru-RU" sz="2000" b="1" dirty="0" smtClean="0"/>
              <a:t>  </a:t>
            </a:r>
            <a:r>
              <a:rPr lang="ru-RU" sz="2000" b="1" dirty="0" err="1" smtClean="0"/>
              <a:t>псевдонім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квітки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Щоб</a:t>
            </a:r>
            <a:r>
              <a:rPr lang="ru-RU" sz="2000" b="1" dirty="0" smtClean="0"/>
              <a:t> не думали, </a:t>
            </a:r>
            <a:r>
              <a:rPr lang="ru-RU" sz="2000" b="1" dirty="0" err="1" smtClean="0"/>
              <a:t>що</a:t>
            </a:r>
            <a:r>
              <a:rPr lang="ru-RU" sz="2000" b="1" dirty="0" smtClean="0"/>
              <a:t> то </a:t>
            </a:r>
            <a:r>
              <a:rPr lang="ru-RU" sz="2000" b="1" dirty="0" err="1" smtClean="0"/>
              <a:t>хустинка</a:t>
            </a:r>
            <a:r>
              <a:rPr lang="ru-RU" sz="2000" b="1" dirty="0" smtClean="0"/>
              <a:t>.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3818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 </a:t>
            </a:r>
            <a:r>
              <a:rPr lang="uk-UA" sz="3200" b="1" dirty="0" smtClean="0">
                <a:solidFill>
                  <a:schemeClr val="accent2">
                    <a:lumMod val="50000"/>
                  </a:schemeClr>
                </a:solidFill>
              </a:rPr>
              <a:t>Косинка ← червоні косинці (квіти)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 descr="http://im2-tub-ua.yandex.net/i?id=234014744-44-72&amp;n=21">
            <a:hlinkClick r:id="rId4" tgtFrame="&quot;_blank&quot;"/>
          </p:cNvPr>
          <p:cNvPicPr>
            <a:picLocks noGrp="1"/>
          </p:cNvPicPr>
          <p:nvPr>
            <p:ph type="pic" idx="1"/>
          </p:nvPr>
        </p:nvPicPr>
        <p:blipFill>
          <a:blip r:embed="rId5" cstate="print"/>
          <a:srcRect t="9835" b="9835"/>
          <a:stretch>
            <a:fillRect/>
          </a:stretch>
        </p:blipFill>
        <p:spPr bwMode="auto">
          <a:xfrm>
            <a:off x="285720" y="285728"/>
            <a:ext cx="422590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-ua.yandex.net/i?id=306167113-68-72&amp;n=21">
            <a:hlinkClick r:id="rId6" tgtFrame="&quot;_blank&quot;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29322" y="142852"/>
            <a:ext cx="285751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8-tub-ua.yandex.net/i?id=545228838-49-72&amp;n=21">
            <a:hlinkClick r:id="rId8" tgtFrame="&quot;_blank&quot;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34" y="2214554"/>
            <a:ext cx="3238516" cy="24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www.vashsad.ua/downloads/image/8044/plakun5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14942" y="1928802"/>
            <a:ext cx="3344878" cy="27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g-fotki.yandex.ru/get/4610/85426199.14/0_9d233_fdbb32d3_XL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1472" y="214290"/>
            <a:ext cx="3387742" cy="271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060.radikal.ru/1107/c9/776da31df6b6.jpg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57620" y="357166"/>
            <a:ext cx="3078176" cy="250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-ua.yandex.net/i?id=59767803-25-72&amp;n=21">
            <a:hlinkClick r:id="rId13" tgtFrame="&quot;_blank&quot;"/>
          </p:cNvPr>
          <p:cNvPicPr/>
          <p:nvPr/>
        </p:nvPicPr>
        <p:blipFill>
          <a:blip r:embed="rId14" cstate="print"/>
          <a:srcRect b="18605"/>
          <a:stretch>
            <a:fillRect/>
          </a:stretch>
        </p:blipFill>
        <p:spPr bwMode="auto">
          <a:xfrm>
            <a:off x="3714744" y="2143116"/>
            <a:ext cx="1543059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40889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err="1" smtClean="0"/>
              <a:t>Дитячі</a:t>
            </a:r>
            <a:r>
              <a:rPr lang="ru-RU" sz="3100" b="1" dirty="0" smtClean="0"/>
              <a:t> роки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err="1" smtClean="0"/>
              <a:t>Григорій</a:t>
            </a:r>
            <a:r>
              <a:rPr lang="ru-RU" sz="2700" dirty="0" smtClean="0"/>
              <a:t> Косинка </a:t>
            </a:r>
            <a:r>
              <a:rPr lang="ru-RU" sz="2700" dirty="0" err="1" smtClean="0"/>
              <a:t>народився</a:t>
            </a:r>
            <a:r>
              <a:rPr lang="ru-RU" sz="2700" dirty="0" smtClean="0"/>
              <a:t> у </a:t>
            </a:r>
            <a:r>
              <a:rPr lang="ru-RU" sz="2700" dirty="0" err="1" smtClean="0"/>
              <a:t>бідній</a:t>
            </a:r>
            <a:r>
              <a:rPr lang="ru-RU" sz="2700" dirty="0" smtClean="0"/>
              <a:t> </a:t>
            </a:r>
            <a:r>
              <a:rPr lang="ru-RU" sz="2700" dirty="0" err="1" smtClean="0"/>
              <a:t>селянській</a:t>
            </a:r>
            <a:r>
              <a:rPr lang="ru-RU" sz="2700" dirty="0" smtClean="0"/>
              <a:t> </a:t>
            </a:r>
            <a:r>
              <a:rPr lang="ru-RU" sz="2700" dirty="0" err="1" smtClean="0"/>
              <a:t>родині</a:t>
            </a:r>
            <a:r>
              <a:rPr lang="ru-RU" sz="2700" dirty="0" smtClean="0"/>
              <a:t> в </a:t>
            </a:r>
            <a:r>
              <a:rPr lang="ru-RU" sz="2700" dirty="0" err="1" smtClean="0"/>
              <a:t>селі</a:t>
            </a:r>
            <a:r>
              <a:rPr lang="ru-RU" sz="2700" dirty="0" smtClean="0"/>
              <a:t> </a:t>
            </a:r>
            <a:r>
              <a:rPr lang="ru-RU" sz="2700" dirty="0" err="1" smtClean="0">
                <a:hlinkClick r:id="rId2" tooltip="Щербанівка"/>
              </a:rPr>
              <a:t>Щербанівка</a:t>
            </a:r>
            <a:r>
              <a:rPr lang="ru-RU" sz="2700" dirty="0" smtClean="0"/>
              <a:t> </a:t>
            </a:r>
            <a:r>
              <a:rPr lang="ru-RU" sz="2700" dirty="0" err="1" smtClean="0">
                <a:hlinkClick r:id="rId3" tooltip="Обухівський повіт (ще не написана)"/>
              </a:rPr>
              <a:t>Обухівського</a:t>
            </a:r>
            <a:r>
              <a:rPr lang="ru-RU" sz="2700" dirty="0" smtClean="0">
                <a:hlinkClick r:id="rId3" tooltip="Обухівський повіт (ще не написана)"/>
              </a:rPr>
              <a:t> </a:t>
            </a:r>
            <a:r>
              <a:rPr lang="ru-RU" sz="2700" dirty="0" err="1" smtClean="0">
                <a:hlinkClick r:id="rId3" tooltip="Обухівський повіт (ще не написана)"/>
              </a:rPr>
              <a:t>повіту</a:t>
            </a:r>
            <a:r>
              <a:rPr lang="ru-RU" sz="2700" dirty="0" smtClean="0"/>
              <a:t> на </a:t>
            </a:r>
            <a:r>
              <a:rPr lang="ru-RU" sz="2700" dirty="0" err="1" smtClean="0">
                <a:hlinkClick r:id="rId4" tooltip="Київська губернія"/>
              </a:rPr>
              <a:t>Київщині</a:t>
            </a:r>
            <a:r>
              <a:rPr lang="ru-RU" sz="2700" dirty="0" smtClean="0"/>
              <a:t> . 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Рід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давній</a:t>
            </a:r>
            <a:r>
              <a:rPr lang="ru-RU" dirty="0" smtClean="0"/>
              <a:t>, </a:t>
            </a:r>
            <a:r>
              <a:rPr lang="ru-RU" dirty="0" err="1" smtClean="0"/>
              <a:t>чумацький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зубожілий</a:t>
            </a:r>
            <a:r>
              <a:rPr lang="ru-RU" dirty="0" smtClean="0"/>
              <a:t> —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err="1" smtClean="0"/>
              <a:t>щовесни</a:t>
            </a:r>
            <a:r>
              <a:rPr lang="ru-RU" dirty="0" smtClean="0"/>
              <a:t> ходив на </a:t>
            </a:r>
            <a:r>
              <a:rPr lang="ru-RU" dirty="0" err="1" smtClean="0"/>
              <a:t>заробітки</a:t>
            </a:r>
            <a:r>
              <a:rPr lang="ru-RU" dirty="0" smtClean="0"/>
              <a:t> косарем у </a:t>
            </a:r>
            <a:r>
              <a:rPr lang="ru-RU" dirty="0" err="1" smtClean="0"/>
              <a:t>херсонські</a:t>
            </a:r>
            <a:r>
              <a:rPr lang="ru-RU" dirty="0" smtClean="0"/>
              <a:t> степи.</a:t>
            </a:r>
            <a:endParaRPr lang="en-US" dirty="0" smtClean="0"/>
          </a:p>
          <a:p>
            <a:r>
              <a:rPr lang="ru-RU" dirty="0" err="1" smtClean="0"/>
              <a:t>Григорій</a:t>
            </a:r>
            <a:r>
              <a:rPr lang="ru-RU" dirty="0" smtClean="0"/>
              <a:t> </a:t>
            </a:r>
            <a:r>
              <a:rPr lang="ru-RU" dirty="0" err="1" smtClean="0"/>
              <a:t>змалечку</a:t>
            </a:r>
            <a:r>
              <a:rPr lang="ru-RU" dirty="0" smtClean="0"/>
              <a:t> пас </a:t>
            </a:r>
            <a:r>
              <a:rPr lang="ru-RU" dirty="0" err="1" smtClean="0"/>
              <a:t>людську</a:t>
            </a:r>
            <a:r>
              <a:rPr lang="ru-RU" dirty="0" smtClean="0"/>
              <a:t> худобу, а зимою ходив у </a:t>
            </a:r>
            <a:r>
              <a:rPr lang="ru-RU" dirty="0" err="1" smtClean="0"/>
              <a:t>сусіднє</a:t>
            </a:r>
            <a:r>
              <a:rPr lang="ru-RU" dirty="0" smtClean="0"/>
              <a:t> село до </a:t>
            </a:r>
            <a:r>
              <a:rPr lang="ru-RU" dirty="0" err="1" smtClean="0"/>
              <a:t>земської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. «</a:t>
            </a:r>
            <a:r>
              <a:rPr lang="ru-RU" dirty="0" err="1" smtClean="0"/>
              <a:t>Краснянська</a:t>
            </a:r>
            <a:r>
              <a:rPr lang="ru-RU" dirty="0" smtClean="0"/>
              <a:t> школа — </a:t>
            </a:r>
            <a:r>
              <a:rPr lang="ru-RU" dirty="0" err="1" smtClean="0"/>
              <a:t>мій</a:t>
            </a:r>
            <a:r>
              <a:rPr lang="ru-RU" dirty="0" smtClean="0"/>
              <a:t> перший </a:t>
            </a:r>
            <a:r>
              <a:rPr lang="ru-RU" dirty="0" err="1" smtClean="0"/>
              <a:t>університет</a:t>
            </a:r>
            <a:r>
              <a:rPr lang="ru-RU" dirty="0" smtClean="0"/>
              <a:t>», — казав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>
                <a:hlinkClick r:id="rId5" tooltip="1908"/>
              </a:rPr>
              <a:t>1908</a:t>
            </a:r>
            <a:r>
              <a:rPr lang="ru-RU" dirty="0" smtClean="0"/>
              <a:t> </a:t>
            </a:r>
            <a:r>
              <a:rPr lang="ru-RU" dirty="0" err="1" smtClean="0"/>
              <a:t>році</a:t>
            </a:r>
            <a:r>
              <a:rPr lang="ru-RU" dirty="0" smtClean="0"/>
              <a:t> родина </a:t>
            </a:r>
            <a:r>
              <a:rPr lang="ru-RU" dirty="0" err="1" smtClean="0"/>
              <a:t>виїхала</a:t>
            </a:r>
            <a:r>
              <a:rPr lang="ru-RU" dirty="0" smtClean="0"/>
              <a:t> на </a:t>
            </a:r>
            <a:r>
              <a:rPr lang="ru-RU" dirty="0" smtClean="0">
                <a:hlinkClick r:id="rId6" tooltip="Далекий Схід"/>
              </a:rPr>
              <a:t>Далекий </a:t>
            </a:r>
            <a:r>
              <a:rPr lang="ru-RU" dirty="0" err="1" smtClean="0">
                <a:hlinkClick r:id="rId6" tooltip="Далекий Схід"/>
              </a:rPr>
              <a:t>Схід</a:t>
            </a:r>
            <a:r>
              <a:rPr lang="ru-RU" dirty="0" smtClean="0"/>
              <a:t>, </a:t>
            </a:r>
            <a:r>
              <a:rPr lang="ru-RU" dirty="0" err="1" smtClean="0"/>
              <a:t>оселившись</a:t>
            </a:r>
            <a:r>
              <a:rPr lang="ru-RU" dirty="0" smtClean="0"/>
              <a:t> на </a:t>
            </a:r>
            <a:r>
              <a:rPr lang="ru-RU" dirty="0" err="1" smtClean="0"/>
              <a:t>березі</a:t>
            </a:r>
            <a:r>
              <a:rPr lang="ru-RU" dirty="0" smtClean="0"/>
              <a:t> </a:t>
            </a:r>
            <a:r>
              <a:rPr lang="ru-RU" dirty="0" smtClean="0">
                <a:hlinkClick r:id="rId7" tooltip="Амур"/>
              </a:rPr>
              <a:t>Амуру</a:t>
            </a:r>
            <a:r>
              <a:rPr lang="ru-RU" dirty="0" smtClean="0"/>
              <a:t>, почали </a:t>
            </a:r>
            <a:r>
              <a:rPr lang="ru-RU" dirty="0" err="1" smtClean="0"/>
              <a:t>будувати</a:t>
            </a:r>
            <a:r>
              <a:rPr lang="ru-RU" dirty="0" smtClean="0"/>
              <a:t> хату,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через </a:t>
            </a:r>
            <a:r>
              <a:rPr lang="ru-RU" dirty="0" err="1" smtClean="0"/>
              <a:t>півроку</a:t>
            </a:r>
            <a:r>
              <a:rPr lang="ru-RU" dirty="0" smtClean="0"/>
              <a:t> </a:t>
            </a:r>
            <a:r>
              <a:rPr lang="ru-RU" dirty="0" err="1" smtClean="0"/>
              <a:t>повернулася</a:t>
            </a:r>
            <a:r>
              <a:rPr lang="ru-RU" dirty="0" smtClean="0"/>
              <a:t> на </a:t>
            </a:r>
            <a:r>
              <a:rPr lang="ru-RU" dirty="0" err="1" smtClean="0"/>
              <a:t>Батьківщину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 smtClean="0"/>
              <a:t>Малий</a:t>
            </a:r>
            <a:r>
              <a:rPr lang="ru-RU" dirty="0" smtClean="0"/>
              <a:t> </a:t>
            </a:r>
            <a:r>
              <a:rPr lang="ru-RU" dirty="0" err="1" smtClean="0"/>
              <a:t>Грицько</a:t>
            </a:r>
            <a:r>
              <a:rPr lang="ru-RU" dirty="0" smtClean="0"/>
              <a:t> полов </a:t>
            </a:r>
            <a:r>
              <a:rPr lang="ru-RU" dirty="0" err="1" smtClean="0">
                <a:hlinkClick r:id="rId8" tooltip="Буряк"/>
              </a:rPr>
              <a:t>буряки</a:t>
            </a:r>
            <a:r>
              <a:rPr lang="ru-RU" dirty="0" smtClean="0"/>
              <a:t> </a:t>
            </a:r>
            <a:r>
              <a:rPr lang="uk-UA" dirty="0" smtClean="0"/>
              <a:t>,</a:t>
            </a:r>
            <a:r>
              <a:rPr lang="ru-RU" dirty="0" smtClean="0"/>
              <a:t>  </a:t>
            </a:r>
            <a:r>
              <a:rPr lang="ru-RU" dirty="0" err="1" smtClean="0"/>
              <a:t>працював</a:t>
            </a:r>
            <a:r>
              <a:rPr lang="ru-RU" dirty="0" smtClean="0"/>
              <a:t> у </a:t>
            </a:r>
            <a:r>
              <a:rPr lang="ru-RU" dirty="0" err="1" smtClean="0"/>
              <a:t>панській</a:t>
            </a:r>
            <a:r>
              <a:rPr lang="ru-RU" dirty="0" smtClean="0"/>
              <a:t> </a:t>
            </a:r>
            <a:r>
              <a:rPr lang="ru-RU" dirty="0" err="1" smtClean="0"/>
              <a:t>економії</a:t>
            </a:r>
            <a:r>
              <a:rPr lang="ru-RU" dirty="0" smtClean="0"/>
              <a:t> — </a:t>
            </a:r>
            <a:r>
              <a:rPr lang="ru-RU" dirty="0" err="1" smtClean="0"/>
              <a:t>погоничем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то </a:t>
            </a:r>
            <a:r>
              <a:rPr lang="ru-RU" dirty="0" err="1" smtClean="0"/>
              <a:t>робітником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Читати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навчив</a:t>
            </a:r>
            <a:r>
              <a:rPr lang="ru-RU" dirty="0" smtClean="0"/>
              <a:t> </a:t>
            </a:r>
            <a:r>
              <a:rPr lang="ru-RU" dirty="0" err="1" smtClean="0"/>
              <a:t>дід</a:t>
            </a:r>
            <a:r>
              <a:rPr lang="ru-RU" dirty="0" smtClean="0"/>
              <a:t> по </a:t>
            </a:r>
            <a:r>
              <a:rPr lang="ru-RU" dirty="0" err="1" smtClean="0"/>
              <a:t>матері</a:t>
            </a:r>
            <a:r>
              <a:rPr lang="ru-RU" dirty="0" smtClean="0"/>
              <a:t>, Роман Онищенко.(«</a:t>
            </a:r>
            <a:r>
              <a:rPr lang="ru-RU" dirty="0" err="1" smtClean="0"/>
              <a:t>Кобзар</a:t>
            </a:r>
            <a:r>
              <a:rPr lang="ru-RU" dirty="0" smtClean="0"/>
              <a:t>», «</a:t>
            </a:r>
            <a:r>
              <a:rPr lang="ru-RU" dirty="0" err="1" smtClean="0"/>
              <a:t>Конотопська</a:t>
            </a:r>
            <a:r>
              <a:rPr lang="ru-RU" dirty="0" smtClean="0"/>
              <a:t> </a:t>
            </a:r>
            <a:r>
              <a:rPr lang="ru-RU" dirty="0" err="1" smtClean="0"/>
              <a:t>відьма</a:t>
            </a:r>
            <a:r>
              <a:rPr lang="ru-RU" dirty="0" smtClean="0"/>
              <a:t> </a:t>
            </a:r>
            <a:r>
              <a:rPr lang="ru-RU" dirty="0" err="1" smtClean="0"/>
              <a:t>Квітки-основ’ненка</a:t>
            </a:r>
            <a:r>
              <a:rPr lang="ru-RU" dirty="0" smtClean="0"/>
              <a:t>)</a:t>
            </a:r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Освіта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1913 – початкова школа у с. Красному</a:t>
            </a:r>
          </a:p>
          <a:p>
            <a:r>
              <a:rPr lang="uk-UA" dirty="0" smtClean="0"/>
              <a:t>1914 – Київ, вечірні гімназійні курси</a:t>
            </a:r>
          </a:p>
          <a:p>
            <a:r>
              <a:rPr lang="ru-RU" dirty="0" smtClean="0">
                <a:hlinkClick r:id="rId2" tooltip="1920"/>
              </a:rPr>
              <a:t>1920</a:t>
            </a:r>
            <a:r>
              <a:rPr lang="ru-RU" dirty="0" smtClean="0"/>
              <a:t>—</a:t>
            </a:r>
            <a:r>
              <a:rPr lang="ru-RU" dirty="0" smtClean="0">
                <a:hlinkClick r:id="rId3" tooltip="1922"/>
              </a:rPr>
              <a:t>1922</a:t>
            </a:r>
            <a:r>
              <a:rPr lang="ru-RU" dirty="0" smtClean="0"/>
              <a:t> </a:t>
            </a:r>
            <a:r>
              <a:rPr lang="ru-RU" dirty="0" err="1" smtClean="0"/>
              <a:t>навчався</a:t>
            </a:r>
            <a:r>
              <a:rPr lang="ru-RU" dirty="0" smtClean="0"/>
              <a:t> в </a:t>
            </a:r>
            <a:r>
              <a:rPr lang="ru-RU" dirty="0" err="1" smtClean="0">
                <a:hlinkClick r:id="rId4" tooltip="Київський інститут народної освіти"/>
              </a:rPr>
              <a:t>Київському</a:t>
            </a:r>
            <a:r>
              <a:rPr lang="ru-RU" dirty="0" smtClean="0">
                <a:hlinkClick r:id="rId4" tooltip="Київський інститут народної освіти"/>
              </a:rPr>
              <a:t> </a:t>
            </a:r>
            <a:r>
              <a:rPr lang="ru-RU" dirty="0" err="1" smtClean="0">
                <a:hlinkClick r:id="rId4" tooltip="Київський інститут народної освіти"/>
              </a:rPr>
              <a:t>інституті</a:t>
            </a:r>
            <a:r>
              <a:rPr lang="ru-RU" dirty="0" smtClean="0">
                <a:hlinkClick r:id="rId4" tooltip="Київський інститут народної освіти"/>
              </a:rPr>
              <a:t> </a:t>
            </a:r>
            <a:r>
              <a:rPr lang="ru-RU" dirty="0" err="1" smtClean="0">
                <a:hlinkClick r:id="rId4" tooltip="Київський інститут народної освіти"/>
              </a:rPr>
              <a:t>народної</a:t>
            </a:r>
            <a:r>
              <a:rPr lang="ru-RU" dirty="0" smtClean="0">
                <a:hlinkClick r:id="rId4" tooltip="Київський інститут народної освіти"/>
              </a:rPr>
              <a:t> </a:t>
            </a:r>
            <a:r>
              <a:rPr lang="ru-RU" dirty="0" err="1" smtClean="0">
                <a:hlinkClick r:id="rId4" tooltip="Київський інститут народної освіти"/>
              </a:rPr>
              <a:t>освіти</a:t>
            </a:r>
            <a:r>
              <a:rPr lang="ru-RU" dirty="0" smtClean="0"/>
              <a:t> (КІНО), </a:t>
            </a:r>
            <a:r>
              <a:rPr lang="ru-RU" dirty="0" err="1" smtClean="0"/>
              <a:t>який</a:t>
            </a:r>
            <a:r>
              <a:rPr lang="ru-RU" dirty="0" smtClean="0"/>
              <a:t> так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закінчив</a:t>
            </a:r>
            <a:r>
              <a:rPr lang="ru-RU" dirty="0" smtClean="0"/>
              <a:t> через </a:t>
            </a:r>
            <a:r>
              <a:rPr lang="ru-RU" dirty="0" err="1" smtClean="0"/>
              <a:t>матеріальну</a:t>
            </a:r>
            <a:r>
              <a:rPr lang="ru-RU" dirty="0" smtClean="0"/>
              <a:t> </a:t>
            </a:r>
            <a:r>
              <a:rPr lang="ru-RU" dirty="0" err="1" smtClean="0"/>
              <a:t>скруту</a:t>
            </a:r>
            <a:endParaRPr lang="ru-RU" dirty="0" smtClean="0"/>
          </a:p>
          <a:p>
            <a:r>
              <a:rPr lang="ru-RU" dirty="0" smtClean="0"/>
              <a:t>часто </a:t>
            </a:r>
            <a:r>
              <a:rPr lang="ru-RU" dirty="0" err="1" smtClean="0"/>
              <a:t>виступав</a:t>
            </a:r>
            <a:r>
              <a:rPr lang="ru-RU" dirty="0" smtClean="0"/>
              <a:t> на </a:t>
            </a:r>
            <a:r>
              <a:rPr lang="ru-RU" dirty="0" err="1" smtClean="0"/>
              <a:t>літературних</a:t>
            </a:r>
            <a:r>
              <a:rPr lang="ru-RU" dirty="0" smtClean="0"/>
              <a:t> </a:t>
            </a:r>
            <a:r>
              <a:rPr lang="ru-RU" dirty="0" err="1" smtClean="0"/>
              <a:t>вечорах</a:t>
            </a:r>
            <a:r>
              <a:rPr lang="ru-RU" dirty="0" smtClean="0"/>
              <a:t>, </a:t>
            </a:r>
            <a:r>
              <a:rPr lang="ru-RU" dirty="0" err="1" smtClean="0"/>
              <a:t>зібраннях</a:t>
            </a:r>
            <a:r>
              <a:rPr lang="ru-RU" dirty="0" smtClean="0"/>
              <a:t> </a:t>
            </a:r>
            <a:r>
              <a:rPr lang="ru-RU" dirty="0" err="1" smtClean="0"/>
              <a:t>Всеукраїнської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наук (</a:t>
            </a:r>
            <a:r>
              <a:rPr lang="ru-RU" dirty="0" smtClean="0">
                <a:hlinkClick r:id="rId5" tooltip="ВУАН"/>
              </a:rPr>
              <a:t>ВУАН</a:t>
            </a:r>
            <a:r>
              <a:rPr lang="ru-RU" dirty="0" smtClean="0"/>
              <a:t>)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читанням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357158" y="142852"/>
            <a:ext cx="3357586" cy="150019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Фото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зворотній</a:t>
            </a:r>
            <a:r>
              <a:rPr lang="ru-RU" dirty="0" smtClean="0"/>
              <a:t> </a:t>
            </a:r>
            <a:r>
              <a:rPr lang="ru-RU" dirty="0" err="1" smtClean="0"/>
              <a:t>бік</a:t>
            </a:r>
            <a:r>
              <a:rPr lang="ru-RU" dirty="0" smtClean="0"/>
              <a:t> документа,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засвідчує</a:t>
            </a:r>
            <a:r>
              <a:rPr lang="ru-RU" dirty="0" smtClean="0"/>
              <a:t> особу</a:t>
            </a:r>
            <a:br>
              <a:rPr lang="ru-RU" dirty="0" smtClean="0"/>
            </a:br>
            <a:r>
              <a:rPr lang="ru-RU" dirty="0" err="1" smtClean="0"/>
              <a:t>Григорія</a:t>
            </a:r>
            <a:r>
              <a:rPr lang="ru-RU" dirty="0" smtClean="0"/>
              <a:t> Косинки (</a:t>
            </a:r>
            <a:r>
              <a:rPr lang="ru-RU" dirty="0" err="1" smtClean="0"/>
              <a:t>Стрільця</a:t>
            </a:r>
            <a:r>
              <a:rPr lang="ru-RU" dirty="0" smtClean="0"/>
              <a:t>). 1919 </a:t>
            </a:r>
            <a:r>
              <a:rPr lang="ru-RU" dirty="0" err="1" smtClean="0"/>
              <a:t>рік</a:t>
            </a:r>
            <a:r>
              <a:rPr lang="ru-RU" dirty="0" smtClean="0"/>
              <a:t>.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3857620" y="357166"/>
            <a:ext cx="5000660" cy="2500330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Літературне</a:t>
            </a:r>
            <a:r>
              <a:rPr lang="ru-RU" sz="1800" dirty="0" smtClean="0"/>
              <a:t> </a:t>
            </a:r>
            <a:r>
              <a:rPr lang="ru-RU" sz="1800" dirty="0" err="1" smtClean="0"/>
              <a:t>об’єднання</a:t>
            </a:r>
            <a:r>
              <a:rPr lang="ru-RU" sz="1800" dirty="0" smtClean="0"/>
              <a:t> ”Ланка”</a:t>
            </a:r>
            <a:br>
              <a:rPr lang="ru-RU" sz="1800" dirty="0" smtClean="0"/>
            </a:br>
            <a:r>
              <a:rPr lang="ru-RU" sz="1800" dirty="0" smtClean="0"/>
              <a:t>(</a:t>
            </a:r>
            <a:r>
              <a:rPr lang="ru-RU" sz="1800" dirty="0" err="1" smtClean="0"/>
              <a:t>згодом</a:t>
            </a:r>
            <a:r>
              <a:rPr lang="ru-RU" sz="1800" dirty="0" smtClean="0"/>
              <a:t> — МАРС — </a:t>
            </a:r>
            <a:r>
              <a:rPr lang="ru-RU" sz="1800" dirty="0" err="1" smtClean="0"/>
              <a:t>Майстерня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революційного</a:t>
            </a:r>
            <a:r>
              <a:rPr lang="ru-RU" sz="1800" dirty="0" smtClean="0"/>
              <a:t> слова).</a:t>
            </a:r>
          </a:p>
          <a:p>
            <a:r>
              <a:rPr lang="ru-RU" sz="1800" dirty="0" err="1" smtClean="0"/>
              <a:t>Зліва</a:t>
            </a:r>
            <a:r>
              <a:rPr lang="ru-RU" sz="1800" dirty="0" smtClean="0"/>
              <a:t> направо: Борис </a:t>
            </a:r>
            <a:r>
              <a:rPr lang="ru-RU" sz="1800" dirty="0" err="1" smtClean="0"/>
              <a:t>Антоненко-Давидович</a:t>
            </a:r>
            <a:r>
              <a:rPr lang="ru-RU" sz="1800" dirty="0" smtClean="0"/>
              <a:t>, </a:t>
            </a:r>
            <a:r>
              <a:rPr lang="ru-RU" sz="1800" dirty="0" err="1" smtClean="0"/>
              <a:t>Григорій</a:t>
            </a:r>
            <a:r>
              <a:rPr lang="ru-RU" sz="1800" dirty="0" smtClean="0"/>
              <a:t> Косинка, </a:t>
            </a:r>
            <a:r>
              <a:rPr lang="ru-RU" sz="1800" dirty="0" err="1" smtClean="0"/>
              <a:t>Марія</a:t>
            </a:r>
            <a:r>
              <a:rPr lang="ru-RU" sz="1800" dirty="0" smtClean="0"/>
              <a:t> Галич, </a:t>
            </a:r>
            <a:r>
              <a:rPr lang="ru-RU" sz="1800" dirty="0" err="1" smtClean="0"/>
              <a:t>Євген</a:t>
            </a:r>
            <a:r>
              <a:rPr lang="ru-RU" sz="1800" dirty="0" smtClean="0"/>
              <a:t> Плужник,</a:t>
            </a:r>
            <a:br>
              <a:rPr lang="ru-RU" sz="1800" dirty="0" smtClean="0"/>
            </a:br>
            <a:r>
              <a:rPr lang="ru-RU" sz="1800" dirty="0" err="1" smtClean="0"/>
              <a:t>Валер’ян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Підмогильний</a:t>
            </a:r>
            <a:r>
              <a:rPr lang="ru-RU" sz="1800" dirty="0" smtClean="0"/>
              <a:t>, </a:t>
            </a:r>
            <a:r>
              <a:rPr lang="ru-RU" sz="1800" dirty="0" err="1" smtClean="0"/>
              <a:t>ТодосьОсьмачка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Київ</a:t>
            </a:r>
            <a:r>
              <a:rPr lang="ru-RU" sz="1800" dirty="0" smtClean="0"/>
              <a:t>, </a:t>
            </a:r>
            <a:r>
              <a:rPr lang="ru-RU" sz="1800" dirty="0" err="1" smtClean="0"/>
              <a:t>вулиця</a:t>
            </a:r>
            <a:r>
              <a:rPr lang="ru-RU" sz="1800" dirty="0" smtClean="0"/>
              <a:t> </a:t>
            </a:r>
            <a:r>
              <a:rPr lang="ru-RU" sz="1800" dirty="0" err="1" smtClean="0"/>
              <a:t>Володимирська</a:t>
            </a:r>
            <a:r>
              <a:rPr lang="ru-RU" sz="1800" dirty="0" smtClean="0"/>
              <a:t> 49. 1925 </a:t>
            </a:r>
            <a:r>
              <a:rPr lang="ru-RU" sz="1800" dirty="0" err="1" smtClean="0"/>
              <a:t>рік</a:t>
            </a:r>
            <a:r>
              <a:rPr lang="ru-RU" sz="1800" dirty="0" smtClean="0"/>
              <a:t>.</a:t>
            </a:r>
          </a:p>
        </p:txBody>
      </p:sp>
      <p:pic>
        <p:nvPicPr>
          <p:cNvPr id="7" name="Содержимое 6" descr="http://3.bp.blogspot.com/__YJK6iVlPJ8/S4Wus0YUk-I/AAAAAAAABV8/v9xp9lUw9Ds/s400/%D0%9A%D0%9E%D0%A1%D0%98%D0%9D%D0%9A%D0%90.jpg">
            <a:hlinkClick r:id="rId2"/>
          </p:cNvPr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785926"/>
            <a:ext cx="3357586" cy="275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http://1.bp.blogspot.com/__YJK6iVlPJ8/S4Wu3M6Z-DI/AAAAAAAABWE/QY5pOILLTis/s400/%D0%90%D0%9D%D0%A2%D0%9E%D0%9D%D0%95%D0%9D%D0%9A%D0%9E-%D0%94%D0%90%D0%92%D0%98%D0%94%D0%9E%D0%92%D0%98%D0%A7+%D1%82%D0%B0+%D1%96%D0%BD%D1%88%D1%96.jpg">
            <a:hlinkClick r:id="rId4"/>
          </p:cNvPr>
          <p:cNvPicPr>
            <a:picLocks noGrp="1"/>
          </p:cNvPicPr>
          <p:nvPr>
            <p:ph sz="quarter" idx="4"/>
          </p:nvPr>
        </p:nvPicPr>
        <p:blipFill>
          <a:blip r:embed="rId5" cstate="print"/>
          <a:srcRect l="15500" b="28845"/>
          <a:stretch>
            <a:fillRect/>
          </a:stretch>
        </p:blipFill>
        <p:spPr bwMode="auto">
          <a:xfrm>
            <a:off x="4000496" y="3000372"/>
            <a:ext cx="478634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олилиния 11"/>
          <p:cNvSpPr/>
          <p:nvPr/>
        </p:nvSpPr>
        <p:spPr>
          <a:xfrm rot="5207794">
            <a:off x="4927428" y="3192679"/>
            <a:ext cx="990952" cy="640586"/>
          </a:xfrm>
          <a:custGeom>
            <a:avLst/>
            <a:gdLst>
              <a:gd name="connsiteX0" fmla="*/ 354036 w 769033"/>
              <a:gd name="connsiteY0" fmla="*/ 112541 h 806547"/>
              <a:gd name="connsiteX1" fmla="*/ 72683 w 769033"/>
              <a:gd name="connsiteY1" fmla="*/ 154744 h 806547"/>
              <a:gd name="connsiteX2" fmla="*/ 2344 w 769033"/>
              <a:gd name="connsiteY2" fmla="*/ 393895 h 806547"/>
              <a:gd name="connsiteX3" fmla="*/ 86750 w 769033"/>
              <a:gd name="connsiteY3" fmla="*/ 703384 h 806547"/>
              <a:gd name="connsiteX4" fmla="*/ 396239 w 769033"/>
              <a:gd name="connsiteY4" fmla="*/ 801858 h 806547"/>
              <a:gd name="connsiteX5" fmla="*/ 593187 w 769033"/>
              <a:gd name="connsiteY5" fmla="*/ 675249 h 806547"/>
              <a:gd name="connsiteX6" fmla="*/ 719796 w 769033"/>
              <a:gd name="connsiteY6" fmla="*/ 267286 h 806547"/>
              <a:gd name="connsiteX7" fmla="*/ 297766 w 769033"/>
              <a:gd name="connsiteY7" fmla="*/ 0 h 806547"/>
              <a:gd name="connsiteX8" fmla="*/ 297766 w 769033"/>
              <a:gd name="connsiteY8" fmla="*/ 0 h 806547"/>
              <a:gd name="connsiteX9" fmla="*/ 311833 w 769033"/>
              <a:gd name="connsiteY9" fmla="*/ 0 h 806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69033" h="806547">
                <a:moveTo>
                  <a:pt x="354036" y="112541"/>
                </a:moveTo>
                <a:cubicBezTo>
                  <a:pt x="242667" y="110196"/>
                  <a:pt x="131298" y="107852"/>
                  <a:pt x="72683" y="154744"/>
                </a:cubicBezTo>
                <a:cubicBezTo>
                  <a:pt x="14068" y="201636"/>
                  <a:pt x="0" y="302455"/>
                  <a:pt x="2344" y="393895"/>
                </a:cubicBezTo>
                <a:cubicBezTo>
                  <a:pt x="4689" y="485335"/>
                  <a:pt x="21101" y="635390"/>
                  <a:pt x="86750" y="703384"/>
                </a:cubicBezTo>
                <a:cubicBezTo>
                  <a:pt x="152399" y="771378"/>
                  <a:pt x="311833" y="806547"/>
                  <a:pt x="396239" y="801858"/>
                </a:cubicBezTo>
                <a:cubicBezTo>
                  <a:pt x="480645" y="797169"/>
                  <a:pt x="539261" y="764344"/>
                  <a:pt x="593187" y="675249"/>
                </a:cubicBezTo>
                <a:cubicBezTo>
                  <a:pt x="647113" y="586154"/>
                  <a:pt x="769033" y="379827"/>
                  <a:pt x="719796" y="267286"/>
                </a:cubicBezTo>
                <a:cubicBezTo>
                  <a:pt x="670559" y="154745"/>
                  <a:pt x="297766" y="0"/>
                  <a:pt x="297766" y="0"/>
                </a:cubicBezTo>
                <a:lnTo>
                  <a:pt x="297766" y="0"/>
                </a:lnTo>
                <a:lnTo>
                  <a:pt x="311833" y="0"/>
                </a:ln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4"/>
          <p:cNvSpPr txBox="1">
            <a:spLocks/>
          </p:cNvSpPr>
          <p:nvPr/>
        </p:nvSpPr>
        <p:spPr>
          <a:xfrm>
            <a:off x="214282" y="4643446"/>
            <a:ext cx="3643338" cy="2071702"/>
          </a:xfrm>
          <a:prstGeom prst="rect">
            <a:avLst/>
          </a:prstGeom>
          <a:solidFill>
            <a:schemeClr val="accent2"/>
          </a:solidFill>
        </p:spPr>
        <p:txBody>
          <a:bodyPr vert="horz" rtlCol="0" anchor="ctr">
            <a:normAutofit fontScale="32500" lnSpcReduction="20000"/>
          </a:bodyPr>
          <a:lstStyle/>
          <a:p>
            <a:pPr algn="ctr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ru-RU" sz="5500" dirty="0" smtClean="0"/>
              <a:t>1920 року, </a:t>
            </a:r>
            <a:r>
              <a:rPr lang="ru-RU" sz="5500" dirty="0" err="1" smtClean="0"/>
              <a:t>стає</a:t>
            </a:r>
            <a:r>
              <a:rPr lang="ru-RU" sz="5500" dirty="0" smtClean="0"/>
              <a:t> членом </a:t>
            </a:r>
            <a:r>
              <a:rPr lang="ru-RU" sz="5500" dirty="0" err="1" smtClean="0"/>
              <a:t>літературно-мистецької</a:t>
            </a:r>
            <a:r>
              <a:rPr lang="ru-RU" sz="5500" dirty="0" smtClean="0"/>
              <a:t> </a:t>
            </a:r>
            <a:r>
              <a:rPr lang="ru-RU" sz="5500" dirty="0" err="1" smtClean="0"/>
              <a:t>групи</a:t>
            </a:r>
            <a:r>
              <a:rPr lang="ru-RU" sz="5500" dirty="0" smtClean="0"/>
              <a:t> </a:t>
            </a:r>
            <a:r>
              <a:rPr lang="ru-RU" sz="5500" b="1" u="sng" dirty="0" smtClean="0">
                <a:hlinkClick r:id="rId6" tooltip="Гроно (ще не написана)"/>
              </a:rPr>
              <a:t>«</a:t>
            </a:r>
            <a:r>
              <a:rPr lang="ru-RU" sz="5500" b="1" u="sng" dirty="0" err="1" smtClean="0">
                <a:hlinkClick r:id="rId6" tooltip="Гроно (ще не написана)"/>
              </a:rPr>
              <a:t>Гроно</a:t>
            </a:r>
            <a:r>
              <a:rPr lang="ru-RU" sz="5500" b="1" u="sng" dirty="0" smtClean="0">
                <a:hlinkClick r:id="rId6" tooltip="Гроно (ще не написана)"/>
              </a:rPr>
              <a:t>»</a:t>
            </a:r>
            <a:endParaRPr lang="ru-RU" sz="5500" b="1" u="sng" dirty="0" smtClean="0"/>
          </a:p>
          <a:p>
            <a:pPr algn="ctr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ru-RU" sz="5500" u="sng" dirty="0" smtClean="0"/>
              <a:t> </a:t>
            </a:r>
            <a:r>
              <a:rPr lang="ru-RU" sz="5500" dirty="0" smtClean="0"/>
              <a:t>У </a:t>
            </a:r>
            <a:r>
              <a:rPr lang="ru-RU" sz="5500" dirty="0" err="1" smtClean="0"/>
              <a:t>літературно-мистецькому</a:t>
            </a:r>
            <a:r>
              <a:rPr lang="ru-RU" sz="5500" dirty="0" smtClean="0"/>
              <a:t> </a:t>
            </a:r>
            <a:r>
              <a:rPr lang="ru-RU" sz="5500" dirty="0" err="1" smtClean="0"/>
              <a:t>збірнику</a:t>
            </a:r>
            <a:r>
              <a:rPr lang="ru-RU" sz="5500" dirty="0" smtClean="0"/>
              <a:t> «</a:t>
            </a:r>
            <a:r>
              <a:rPr lang="ru-RU" sz="5500" dirty="0" err="1" smtClean="0"/>
              <a:t>Гроно</a:t>
            </a:r>
            <a:r>
              <a:rPr lang="ru-RU" sz="5500" dirty="0" smtClean="0"/>
              <a:t>»   </a:t>
            </a:r>
            <a:r>
              <a:rPr lang="ru-RU" sz="5500" dirty="0" err="1" smtClean="0"/>
              <a:t>опубліковано</a:t>
            </a:r>
            <a:r>
              <a:rPr lang="ru-RU" sz="5500" dirty="0" smtClean="0"/>
              <a:t> три новели Косинки — </a:t>
            </a:r>
            <a:r>
              <a:rPr lang="ru-RU" sz="5500" b="1" dirty="0" smtClean="0"/>
              <a:t>«</a:t>
            </a:r>
            <a:r>
              <a:rPr lang="ru-RU" sz="5500" b="1" dirty="0" err="1" smtClean="0"/>
              <a:t>Мент</a:t>
            </a:r>
            <a:r>
              <a:rPr lang="ru-RU" sz="5500" b="1" dirty="0" smtClean="0"/>
              <a:t>», «За земельку», «</a:t>
            </a:r>
            <a:r>
              <a:rPr lang="ru-RU" sz="5500" b="1" dirty="0" err="1" smtClean="0"/>
              <a:t>Під</a:t>
            </a:r>
            <a:r>
              <a:rPr lang="ru-RU" sz="5500" b="1" dirty="0" smtClean="0"/>
              <a:t> </a:t>
            </a:r>
            <a:r>
              <a:rPr lang="ru-RU" sz="5500" b="1" dirty="0" err="1" smtClean="0"/>
              <a:t>брамою</a:t>
            </a:r>
            <a:r>
              <a:rPr lang="ru-RU" sz="5500" b="1" dirty="0" smtClean="0"/>
              <a:t> собору».)</a:t>
            </a:r>
            <a:endParaRPr lang="ru-RU" sz="5500" b="1" u="sng" dirty="0" smtClean="0"/>
          </a:p>
          <a:p>
            <a:pPr lvl="0" algn="ctr">
              <a:spcBef>
                <a:spcPts val="700"/>
              </a:spcBef>
              <a:buClr>
                <a:schemeClr val="accent2"/>
              </a:buClr>
              <a:buSzPct val="60000"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285720" y="214290"/>
            <a:ext cx="5357850" cy="4429132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 smtClean="0">
                <a:hlinkClick r:id="rId2" tooltip="1922"/>
              </a:rPr>
              <a:t>- 1922</a:t>
            </a:r>
            <a:r>
              <a:rPr lang="ru-RU" sz="2000" b="1" dirty="0" smtClean="0"/>
              <a:t> </a:t>
            </a:r>
            <a:r>
              <a:rPr lang="ru-RU" sz="2000" dirty="0" err="1" smtClean="0"/>
              <a:t>з'явилася</a:t>
            </a:r>
            <a:r>
              <a:rPr lang="ru-RU" sz="2000" dirty="0" smtClean="0"/>
              <a:t> перша </a:t>
            </a:r>
            <a:r>
              <a:rPr lang="ru-RU" sz="2000" dirty="0" err="1" smtClean="0"/>
              <a:t>збірка</a:t>
            </a:r>
            <a:r>
              <a:rPr lang="ru-RU" sz="2000" dirty="0" smtClean="0"/>
              <a:t> </a:t>
            </a:r>
            <a:r>
              <a:rPr lang="ru-RU" sz="2000" dirty="0" err="1" smtClean="0"/>
              <a:t>Григорія</a:t>
            </a:r>
            <a:r>
              <a:rPr lang="ru-RU" sz="2000" dirty="0" smtClean="0"/>
              <a:t> Косинки </a:t>
            </a:r>
            <a:r>
              <a:rPr lang="ru-RU" sz="2000" b="1" dirty="0" smtClean="0"/>
              <a:t>«На </a:t>
            </a:r>
            <a:r>
              <a:rPr lang="ru-RU" sz="2000" b="1" dirty="0" err="1" smtClean="0"/>
              <a:t>золотих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богів</a:t>
            </a:r>
            <a:r>
              <a:rPr lang="ru-RU" sz="2000" b="1" dirty="0" smtClean="0"/>
              <a:t>»</a:t>
            </a:r>
          </a:p>
          <a:p>
            <a:r>
              <a:rPr lang="uk-UA" sz="2000" dirty="0" smtClean="0"/>
              <a:t>- робота у пресі</a:t>
            </a:r>
          </a:p>
          <a:p>
            <a:r>
              <a:rPr lang="ru-RU" sz="2000" dirty="0" smtClean="0"/>
              <a:t>- </a:t>
            </a:r>
            <a:r>
              <a:rPr lang="ru-RU" sz="2000" dirty="0" err="1" smtClean="0"/>
              <a:t>відповідальним</a:t>
            </a:r>
            <a:r>
              <a:rPr lang="ru-RU" sz="2000" dirty="0" smtClean="0"/>
              <a:t> секретарем </a:t>
            </a:r>
            <a:r>
              <a:rPr lang="ru-RU" sz="2000" dirty="0" err="1" smtClean="0">
                <a:hlinkClick r:id="rId3" tooltip="ВУФКУ"/>
              </a:rPr>
              <a:t>Всеукраїнського</a:t>
            </a:r>
            <a:r>
              <a:rPr lang="ru-RU" sz="2000" dirty="0" smtClean="0">
                <a:hlinkClick r:id="rId3" tooltip="ВУФКУ"/>
              </a:rPr>
              <a:t> </a:t>
            </a:r>
            <a:r>
              <a:rPr lang="ru-RU" sz="2000" dirty="0" err="1" smtClean="0">
                <a:hlinkClick r:id="rId3" tooltip="ВУФКУ"/>
              </a:rPr>
              <a:t>фотокіноуправління</a:t>
            </a:r>
            <a:r>
              <a:rPr lang="ru-RU" sz="2000" dirty="0" smtClean="0">
                <a:hlinkClick r:id="rId3" tooltip="ВУФКУ"/>
              </a:rPr>
              <a:t> (ВУФКУ)</a:t>
            </a:r>
            <a:r>
              <a:rPr lang="ru-RU" sz="2000" dirty="0" smtClean="0"/>
              <a:t> </a:t>
            </a:r>
          </a:p>
          <a:p>
            <a:pPr>
              <a:buFontTx/>
              <a:buChar char="-"/>
            </a:pPr>
            <a:r>
              <a:rPr lang="ru-RU" sz="2000" dirty="0" smtClean="0"/>
              <a:t>- сценаристом на </a:t>
            </a:r>
            <a:r>
              <a:rPr lang="ru-RU" sz="2000" dirty="0" err="1" smtClean="0"/>
              <a:t>Київській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кінофабриці</a:t>
            </a:r>
            <a:r>
              <a:rPr lang="ru-RU" sz="2000" dirty="0" smtClean="0"/>
              <a:t> (зараз —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Національна</a:t>
            </a:r>
            <a:r>
              <a:rPr lang="ru-RU" sz="2000" dirty="0" smtClean="0">
                <a:hlinkClick r:id="rId4" tooltip="Кіностудія імені Олександра Довженка"/>
              </a:rPr>
              <a:t>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кіностудія</a:t>
            </a:r>
            <a:r>
              <a:rPr lang="ru-RU" sz="2000" dirty="0" smtClean="0">
                <a:hlinkClick r:id="rId4" tooltip="Кіностудія імені Олександра Довженка"/>
              </a:rPr>
              <a:t>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художніх</a:t>
            </a:r>
            <a:r>
              <a:rPr lang="ru-RU" sz="2000" dirty="0" smtClean="0">
                <a:hlinkClick r:id="rId4" tooltip="Кіностудія імені Олександра Довженка"/>
              </a:rPr>
              <a:t>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фільмів</a:t>
            </a:r>
            <a:r>
              <a:rPr lang="ru-RU" sz="2000" dirty="0" smtClean="0">
                <a:hlinkClick r:id="rId4" tooltip="Кіностудія імені Олександра Довженка"/>
              </a:rPr>
              <a:t>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імені</a:t>
            </a:r>
            <a:r>
              <a:rPr lang="ru-RU" sz="2000" dirty="0" smtClean="0">
                <a:hlinkClick r:id="rId4" tooltip="Кіностудія імені Олександра Довженка"/>
              </a:rPr>
              <a:t> </a:t>
            </a:r>
            <a:r>
              <a:rPr lang="ru-RU" sz="2000" dirty="0" err="1" smtClean="0">
                <a:hlinkClick r:id="rId4" tooltip="Кіностудія імені Олександра Довженка"/>
              </a:rPr>
              <a:t>О.Довженка</a:t>
            </a:r>
            <a:r>
              <a:rPr lang="ru-RU" sz="2000" dirty="0" smtClean="0"/>
              <a:t>), </a:t>
            </a:r>
          </a:p>
          <a:p>
            <a:pPr>
              <a:buFontTx/>
              <a:buChar char="-"/>
            </a:pPr>
            <a:r>
              <a:rPr lang="ru-RU" sz="2000" dirty="0" smtClean="0">
                <a:hlinkClick r:id="rId5" tooltip="Радянська школа"/>
              </a:rPr>
              <a:t>- У</a:t>
            </a:r>
            <a:r>
              <a:rPr lang="ru-RU" sz="2000" dirty="0" smtClean="0"/>
              <a:t> </a:t>
            </a:r>
            <a:r>
              <a:rPr lang="ru-RU" sz="2000" dirty="0" smtClean="0">
                <a:hlinkClick r:id="rId5" tooltip="Радянська школа"/>
              </a:rPr>
              <a:t>Державному </a:t>
            </a:r>
            <a:r>
              <a:rPr lang="ru-RU" sz="2000" dirty="0" err="1" smtClean="0">
                <a:hlinkClick r:id="rId5" tooltip="Радянська школа"/>
              </a:rPr>
              <a:t>видавництві</a:t>
            </a:r>
            <a:r>
              <a:rPr lang="ru-RU" sz="2000" dirty="0" smtClean="0">
                <a:hlinkClick r:id="rId5" tooltip="Радянська школа"/>
              </a:rPr>
              <a:t> </a:t>
            </a:r>
            <a:r>
              <a:rPr lang="ru-RU" sz="2000" dirty="0" err="1" smtClean="0">
                <a:hlinkClick r:id="rId5" tooltip="Радянська школа"/>
              </a:rPr>
              <a:t>України</a:t>
            </a:r>
            <a:r>
              <a:rPr lang="ru-RU" sz="2000" dirty="0" smtClean="0"/>
              <a:t>, </a:t>
            </a:r>
          </a:p>
          <a:p>
            <a:r>
              <a:rPr lang="ru-RU" sz="2000" dirty="0" smtClean="0"/>
              <a:t>- на </a:t>
            </a:r>
            <a:r>
              <a:rPr lang="ru-RU" sz="2000" dirty="0" err="1" smtClean="0"/>
              <a:t>радіо</a:t>
            </a:r>
            <a:r>
              <a:rPr lang="ru-RU" sz="2000" dirty="0" smtClean="0"/>
              <a:t>: директором </a:t>
            </a:r>
            <a:r>
              <a:rPr lang="ru-RU" sz="2000" dirty="0" err="1" smtClean="0"/>
              <a:t>Харківського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Київського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радіокомітетів</a:t>
            </a:r>
            <a:endParaRPr lang="ru-RU" sz="2000" dirty="0" smtClean="0"/>
          </a:p>
          <a:p>
            <a:r>
              <a:rPr lang="uk-UA" sz="2000" dirty="0" smtClean="0"/>
              <a:t>- Збірки:  </a:t>
            </a:r>
            <a:r>
              <a:rPr lang="ru-RU" sz="2000" b="1" dirty="0" smtClean="0"/>
              <a:t>«В житах» (</a:t>
            </a:r>
            <a:r>
              <a:rPr lang="ru-RU" sz="2000" b="1" dirty="0" smtClean="0">
                <a:hlinkClick r:id="rId6" tooltip="1926"/>
              </a:rPr>
              <a:t>1926</a:t>
            </a:r>
            <a:r>
              <a:rPr lang="ru-RU" sz="2000" b="1" dirty="0" smtClean="0"/>
              <a:t>), «</a:t>
            </a:r>
            <a:r>
              <a:rPr lang="ru-RU" sz="2000" b="1" dirty="0" err="1" smtClean="0"/>
              <a:t>Політика</a:t>
            </a:r>
            <a:r>
              <a:rPr lang="ru-RU" sz="2000" b="1" dirty="0" smtClean="0"/>
              <a:t>» (</a:t>
            </a:r>
            <a:r>
              <a:rPr lang="ru-RU" sz="2000" b="1" dirty="0" smtClean="0">
                <a:hlinkClick r:id="rId7" tooltip="1927"/>
              </a:rPr>
              <a:t>1927</a:t>
            </a:r>
            <a:r>
              <a:rPr lang="ru-RU" sz="2000" b="1" dirty="0" smtClean="0"/>
              <a:t>), «</a:t>
            </a:r>
            <a:r>
              <a:rPr lang="ru-RU" sz="2000" b="1" dirty="0" err="1" smtClean="0"/>
              <a:t>Вибрані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оповідання</a:t>
            </a:r>
            <a:r>
              <a:rPr lang="ru-RU" sz="2000" b="1" dirty="0" smtClean="0"/>
              <a:t>»(</a:t>
            </a:r>
            <a:r>
              <a:rPr lang="ru-RU" sz="2000" b="1" dirty="0" smtClean="0">
                <a:hlinkClick r:id="rId8" tooltip="1928"/>
              </a:rPr>
              <a:t>1928</a:t>
            </a:r>
            <a:r>
              <a:rPr lang="ru-RU" sz="2000" b="1" dirty="0" smtClean="0"/>
              <a:t>, </a:t>
            </a:r>
            <a:r>
              <a:rPr lang="ru-RU" sz="2000" b="1" dirty="0" smtClean="0">
                <a:hlinkClick r:id="rId9" tooltip="1929"/>
              </a:rPr>
              <a:t>1929</a:t>
            </a:r>
            <a:r>
              <a:rPr lang="ru-RU" sz="2000" b="1" dirty="0" smtClean="0"/>
              <a:t>)</a:t>
            </a:r>
          </a:p>
          <a:p>
            <a:r>
              <a:rPr lang="uk-UA" sz="2000" dirty="0" smtClean="0"/>
              <a:t>переклади</a:t>
            </a:r>
            <a:endParaRPr lang="ru-RU" sz="20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Активна творча діяльність:  1919 - 1934</a:t>
            </a:r>
            <a:endParaRPr lang="ru-RU" dirty="0"/>
          </a:p>
        </p:txBody>
      </p:sp>
      <p:pic>
        <p:nvPicPr>
          <p:cNvPr id="5" name="Рисунок 4" descr="Kosynka.jpg">
            <a:hlinkClick r:id="rId10"/>
          </p:cNvPr>
          <p:cNvPicPr>
            <a:picLocks noGrp="1"/>
          </p:cNvPicPr>
          <p:nvPr>
            <p:ph type="pic" idx="1"/>
          </p:nvPr>
        </p:nvPicPr>
        <p:blipFill>
          <a:blip r:embed="rId11" cstate="print"/>
          <a:srcRect t="12059" b="12059"/>
          <a:stretch>
            <a:fillRect/>
          </a:stretch>
        </p:blipFill>
        <p:spPr bwMode="auto">
          <a:xfrm>
            <a:off x="5857884" y="571480"/>
            <a:ext cx="3000373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1"/>
          <p:cNvSpPr txBox="1">
            <a:spLocks/>
          </p:cNvSpPr>
          <p:nvPr/>
        </p:nvSpPr>
        <p:spPr>
          <a:xfrm>
            <a:off x="1500166" y="5429264"/>
            <a:ext cx="4643470" cy="9906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Текст 1"/>
          <p:cNvSpPr txBox="1">
            <a:spLocks/>
          </p:cNvSpPr>
          <p:nvPr/>
        </p:nvSpPr>
        <p:spPr>
          <a:xfrm>
            <a:off x="580996" y="581004"/>
            <a:ext cx="4643470" cy="39719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1000100" y="5572140"/>
            <a:ext cx="8143900" cy="1000132"/>
          </a:xfrm>
          <a:prstGeom prst="wedgeRectCallout">
            <a:avLst>
              <a:gd name="adj1" fmla="val -60951"/>
              <a:gd name="adj2" fmla="val 3761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У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двадцяті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 роки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оповідання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Григорія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 Косинки —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їй-бо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, не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перебільшую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 —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з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 рук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виривали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» ,-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згадував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О.Ковінька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28604"/>
            <a:ext cx="8215370" cy="4929222"/>
          </a:xfrm>
        </p:spPr>
        <p:txBody>
          <a:bodyPr>
            <a:normAutofit/>
          </a:bodyPr>
          <a:lstStyle/>
          <a:p>
            <a:r>
              <a:rPr lang="ru-RU" dirty="0" smtClean="0"/>
              <a:t>4 листопада </a:t>
            </a:r>
            <a:r>
              <a:rPr lang="ru-RU" dirty="0" smtClean="0">
                <a:hlinkClick r:id="rId2" tooltip="1934"/>
              </a:rPr>
              <a:t>1934</a:t>
            </a:r>
            <a:r>
              <a:rPr lang="ru-RU" dirty="0" smtClean="0"/>
              <a:t> </a:t>
            </a:r>
            <a:r>
              <a:rPr lang="ru-RU" dirty="0" err="1" smtClean="0"/>
              <a:t>викрадений</a:t>
            </a:r>
            <a:r>
              <a:rPr lang="ru-RU" dirty="0" smtClean="0"/>
              <a:t> органами НКВД СРСР.    Про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згадує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дружина …</a:t>
            </a:r>
          </a:p>
          <a:p>
            <a:r>
              <a:rPr lang="ru-RU" dirty="0" smtClean="0"/>
              <a:t>Косинку засудили за </a:t>
            </a:r>
            <a:r>
              <a:rPr lang="ru-RU" dirty="0" err="1" smtClean="0"/>
              <a:t>звинуваченням</a:t>
            </a:r>
            <a:r>
              <a:rPr lang="ru-RU" dirty="0" smtClean="0"/>
              <a:t> у </a:t>
            </a:r>
            <a:r>
              <a:rPr lang="ru-RU" dirty="0" err="1" smtClean="0"/>
              <a:t>приналежності</a:t>
            </a:r>
            <a:r>
              <a:rPr lang="ru-RU" dirty="0" smtClean="0"/>
              <a:t> до </a:t>
            </a:r>
            <a:r>
              <a:rPr lang="ru-RU" dirty="0" err="1" smtClean="0"/>
              <a:t>організації</a:t>
            </a:r>
            <a:r>
              <a:rPr lang="ru-RU" dirty="0" smtClean="0"/>
              <a:t>, яка </a:t>
            </a:r>
            <a:r>
              <a:rPr lang="ru-RU" dirty="0" err="1" smtClean="0"/>
              <a:t>готувала</a:t>
            </a:r>
            <a:r>
              <a:rPr lang="ru-RU" dirty="0" smtClean="0"/>
              <a:t> </a:t>
            </a:r>
            <a:r>
              <a:rPr lang="ru-RU" dirty="0" err="1" smtClean="0"/>
              <a:t>терористичні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комуністів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Косинку вбили </a:t>
            </a:r>
            <a:r>
              <a:rPr lang="ru-RU" dirty="0" err="1" smtClean="0"/>
              <a:t>комуністи</a:t>
            </a:r>
            <a:r>
              <a:rPr lang="ru-RU" dirty="0" smtClean="0"/>
              <a:t> </a:t>
            </a:r>
            <a:r>
              <a:rPr lang="ru-RU" dirty="0" smtClean="0">
                <a:hlinkClick r:id="rId3" tooltip="15 грудня"/>
              </a:rPr>
              <a:t>15 </a:t>
            </a:r>
            <a:r>
              <a:rPr lang="ru-RU" dirty="0" err="1" smtClean="0">
                <a:hlinkClick r:id="rId3" tooltip="15 грудня"/>
              </a:rPr>
              <a:t>грудня</a:t>
            </a:r>
            <a:r>
              <a:rPr lang="ru-RU" dirty="0" smtClean="0"/>
              <a:t> </a:t>
            </a:r>
            <a:r>
              <a:rPr lang="ru-RU" dirty="0" smtClean="0">
                <a:hlinkClick r:id="rId2" tooltip="1934"/>
              </a:rPr>
              <a:t>1934</a:t>
            </a:r>
            <a:r>
              <a:rPr lang="ru-RU" dirty="0" smtClean="0"/>
              <a:t> року. </a:t>
            </a:r>
          </a:p>
          <a:p>
            <a:r>
              <a:rPr lang="ru-RU" dirty="0" smtClean="0"/>
              <a:t>Перед </a:t>
            </a:r>
            <a:r>
              <a:rPr lang="ru-RU" dirty="0" err="1" smtClean="0"/>
              <a:t>смертю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встиг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</a:t>
            </a:r>
            <a:r>
              <a:rPr lang="ru-RU" dirty="0" err="1" smtClean="0"/>
              <a:t>дружині</a:t>
            </a:r>
            <a:r>
              <a:rPr lang="ru-RU" dirty="0" smtClean="0"/>
              <a:t> листа:</a:t>
            </a:r>
          </a:p>
          <a:p>
            <a:endParaRPr lang="ru-RU" dirty="0" smtClean="0"/>
          </a:p>
          <a:p>
            <a:r>
              <a:rPr lang="ru-RU" i="1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357554" y="5857892"/>
            <a:ext cx="42897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Арешт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загибель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1714480" y="214290"/>
            <a:ext cx="5572164" cy="5715040"/>
          </a:xfrm>
          <a:prstGeom prst="wedgeEllipseCallout">
            <a:avLst>
              <a:gd name="adj1" fmla="val -58481"/>
              <a:gd name="adj2" fmla="val 57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Пробач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так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багато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горя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приніс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тобі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за короткий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вік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. Прости, дорога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дружино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а простивши — прощай. Не тужи, кажу: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сльозами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горя не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залити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Побажаю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тобі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здоров'я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Побачення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не проси, не треба! Передачу, коли буде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можливість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передай,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але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не часто.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Оце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здається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все. Я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дужий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здоровий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077200" cy="114296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Реабілітація</a:t>
            </a:r>
            <a:r>
              <a:rPr lang="ru-RU" b="1" dirty="0" smtClean="0"/>
              <a:t> та </a:t>
            </a:r>
            <a:r>
              <a:rPr lang="ru-RU" b="1" dirty="0" err="1" smtClean="0"/>
              <a:t>вшанування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пам'яті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8992" y="642918"/>
            <a:ext cx="5286412" cy="600076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18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грудня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газети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повідомили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про страту Косинки.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Наприкінці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грудня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1934 року на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квартирі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                    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2" tooltip="Рильський Максим Тадейович"/>
              </a:rPr>
              <a:t>М.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2" tooltip="Рильський Максим Тадейович"/>
              </a:rPr>
              <a:t>Рильського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зібралися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письменники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аби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вшанувати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пам'ять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убитого.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Після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цього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, аж до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часів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3" tooltip="Хрущовська відлига"/>
              </a:rPr>
              <a:t>«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3" tooltip="Хрущовська відлига"/>
              </a:rPr>
              <a:t>хрущовської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3" tooltip="Хрущовська відлига"/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3" tooltip="Хрущовська відлига"/>
              </a:rPr>
              <a:t>відлиги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3" tooltip="Хрущовська відлига"/>
              </a:rPr>
              <a:t>»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, про Косинку не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згадували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4" tooltip="1956"/>
              </a:rPr>
              <a:t>1956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5" tooltip="Малишко Андрій Самійлович"/>
              </a:rPr>
              <a:t>Андрій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5" tooltip="Малишко Андрій Самійлович"/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5" tooltip="Малишко Андрій Самійлович"/>
              </a:rPr>
              <a:t>Малишко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присвятив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йому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вірша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b="1" i="1" dirty="0" err="1" smtClean="0">
                <a:solidFill>
                  <a:schemeClr val="accent4">
                    <a:lumMod val="50000"/>
                  </a:schemeClr>
                </a:solidFill>
              </a:rPr>
              <a:t>Григорію</a:t>
            </a:r>
            <a:r>
              <a:rPr lang="ru-RU" sz="2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b="1" i="1" dirty="0" err="1" smtClean="0">
                <a:solidFill>
                  <a:schemeClr val="accent4">
                    <a:lumMod val="50000"/>
                  </a:schemeClr>
                </a:solidFill>
              </a:rPr>
              <a:t>Косинці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Ми тебе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шукаєм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по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росинці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Щербанівці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серед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тополин,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І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виходить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мати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у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косинці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Виглядає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чи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не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прийде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син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Не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приймав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ти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підлості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нітрохи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,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Прогримів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немов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весняний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грім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,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І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стоїть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замучена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епоха</a:t>
            </a: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Над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безсмертним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іменем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4">
                    <a:lumMod val="50000"/>
                  </a:schemeClr>
                </a:solidFill>
              </a:rPr>
              <a:t>твоїм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Письменника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реабілітовано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6" tooltip="19 жовтня"/>
              </a:rPr>
              <a:t>19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6" tooltip="19 жовтня"/>
              </a:rPr>
              <a:t>жовтня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7" tooltip="1957"/>
              </a:rPr>
              <a:t>1957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року посмертно  . У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копiї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довiдки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за формою № 30,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зберiгається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архiвних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фондах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ЦНБ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iм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.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Вернадського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 АН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hlinkClick r:id="rId8" tooltip="Національна бібліотека України імені В. І. Вернадського"/>
              </a:rPr>
              <a:t>України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зазначається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російською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мовою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:              </a:t>
            </a:r>
            <a:r>
              <a:rPr lang="ru-RU" sz="2300" dirty="0" smtClean="0">
                <a:solidFill>
                  <a:srgbClr val="C00000"/>
                </a:solidFill>
              </a:rPr>
              <a:t>«</a:t>
            </a:r>
            <a:r>
              <a:rPr lang="ru-RU" sz="2300" i="1" dirty="0" smtClean="0">
                <a:solidFill>
                  <a:srgbClr val="C00000"/>
                </a:solidFill>
              </a:rPr>
              <a:t>за отсутствием состава преступления»</a:t>
            </a:r>
            <a:endParaRPr lang="ru-RU" sz="23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5" name="Содержимое 4" descr="http://upload.wikimedia.org/wikipedia/uk/thumb/b/b2/%D0%9A%D0%BE%D1%81%D0%B8%D0%BD%D0%BA%D0%B0.jpg/150px-%D0%9A%D0%BE%D1%81%D0%B8%D0%BD%D0%BA%D0%B0.jpg">
            <a:hlinkClick r:id="rId9"/>
          </p:cNvPr>
          <p:cNvPicPr>
            <a:picLocks noGrp="1"/>
          </p:cNvPicPr>
          <p:nvPr>
            <p:ph sz="quarter" idx="1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20" y="1785926"/>
            <a:ext cx="264320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186</TotalTime>
  <Words>488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Григорій Косинка</vt:lpstr>
      <vt:lpstr>Григорій Михайлович Косинка</vt:lpstr>
      <vt:lpstr> Косинка ← червоні косинці (квіти)</vt:lpstr>
      <vt:lpstr>Дитячі роки Григорій Косинка народився у бідній селянській родині в селі Щербанівка Обухівського повіту на Київщині . </vt:lpstr>
      <vt:lpstr>Освіта </vt:lpstr>
      <vt:lpstr>Слайд 6</vt:lpstr>
      <vt:lpstr>Активна творча діяльність:  1919 - 1934</vt:lpstr>
      <vt:lpstr>Арешт та загибель</vt:lpstr>
      <vt:lpstr>Реабілітація та вшанування пам'яті </vt:lpstr>
      <vt:lpstr>Видання творів Г. Косинки  різних років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Григорій Косинка</dc:title>
  <dc:creator>Luda</dc:creator>
  <cp:lastModifiedBy>Aniya</cp:lastModifiedBy>
  <cp:revision>22</cp:revision>
  <dcterms:created xsi:type="dcterms:W3CDTF">2012-10-31T22:09:19Z</dcterms:created>
  <dcterms:modified xsi:type="dcterms:W3CDTF">2013-10-09T12:38:33Z</dcterms:modified>
</cp:coreProperties>
</file>