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96752"/>
            <a:ext cx="6408712" cy="2952328"/>
          </a:xfrm>
        </p:spPr>
        <p:txBody>
          <a:bodyPr>
            <a:prstTxWarp prst="textDoubleWave1">
              <a:avLst/>
            </a:prstTxWarp>
            <a:noAutofit/>
          </a:bodyPr>
          <a:lstStyle/>
          <a:p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Федер</a:t>
            </a:r>
            <a:r>
              <a:rPr lang="uk-UA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іко Фелліні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797152"/>
            <a:ext cx="5712179" cy="1524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Підготувала учениця 11 класу Ярошенко Карина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3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Пізні роки: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056784" cy="36038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Як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наслідок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останнім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фільмом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стала картина «Голоси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Місяця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(1990) за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повістю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Кевацонні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у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режисер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зобразив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через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очі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нешкідливого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схибленого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щойно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вийшов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психіатричної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лікарні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березні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1993 року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режисер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отримав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почесного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«Оскара» за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внесок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кіномистецтво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А 30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жовтня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Федеріко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Джульєтта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збиралися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відсвяткувати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колі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друзів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золоте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весілля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Проте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15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жовтня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Фелліні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госпіталізували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інсультом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31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жовтня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через 50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років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один день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весілля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Джульєттою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стало.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Коли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Італія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ховала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режисера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дорожний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рух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Римі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зупинений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Багатотисячний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натовп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проводжав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траурний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кортеж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оплесками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дорогами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Італії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Рима до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фамільного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склепу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сім'ї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Фелліні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маленькому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приморському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містечку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Ріміні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8752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6864" cy="120248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7030A0"/>
                </a:solidFill>
              </a:rPr>
              <a:t>Історія кохання. Федеріко Фелліні та Джульєтта Мазіна </a:t>
            </a:r>
            <a:endParaRPr lang="ru-RU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272808" cy="36038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err="1"/>
              <a:t>Знайомство</a:t>
            </a:r>
            <a:r>
              <a:rPr lang="ru-RU" sz="1800" dirty="0"/>
              <a:t> </a:t>
            </a:r>
            <a:r>
              <a:rPr lang="ru-RU" sz="1800" dirty="0" err="1"/>
              <a:t>Федеріко</a:t>
            </a:r>
            <a:r>
              <a:rPr lang="ru-RU" sz="1800" dirty="0"/>
              <a:t> і </a:t>
            </a:r>
            <a:r>
              <a:rPr lang="ru-RU" sz="1800" dirty="0" err="1"/>
              <a:t>Джульєтти</a:t>
            </a:r>
            <a:r>
              <a:rPr lang="ru-RU" sz="1800" dirty="0"/>
              <a:t> </a:t>
            </a:r>
            <a:r>
              <a:rPr lang="ru-RU" sz="1800" dirty="0" err="1"/>
              <a:t>відбувалося</a:t>
            </a:r>
            <a:r>
              <a:rPr lang="ru-RU" sz="1800" dirty="0"/>
              <a:t> </a:t>
            </a:r>
            <a:r>
              <a:rPr lang="ru-RU" sz="1800" dirty="0" err="1"/>
              <a:t>ніби</a:t>
            </a:r>
            <a:r>
              <a:rPr lang="ru-RU" sz="1800" dirty="0"/>
              <a:t> за </a:t>
            </a:r>
            <a:r>
              <a:rPr lang="ru-RU" sz="1800" dirty="0" err="1"/>
              <a:t>сценарієм</a:t>
            </a:r>
            <a:r>
              <a:rPr lang="ru-RU" sz="1800" dirty="0"/>
              <a:t> </a:t>
            </a:r>
            <a:r>
              <a:rPr lang="ru-RU" sz="1800" dirty="0" err="1"/>
              <a:t>фільму</a:t>
            </a:r>
            <a:r>
              <a:rPr lang="ru-RU" sz="1800" dirty="0"/>
              <a:t>, де герой,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познайомитися</a:t>
            </a:r>
            <a:r>
              <a:rPr lang="ru-RU" sz="1800" dirty="0"/>
              <a:t> з </a:t>
            </a:r>
            <a:r>
              <a:rPr lang="ru-RU" sz="1800" dirty="0" err="1"/>
              <a:t>дівчиною</a:t>
            </a:r>
            <a:r>
              <a:rPr lang="ru-RU" sz="1800" dirty="0"/>
              <a:t>, просить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фотографію</a:t>
            </a:r>
            <a:r>
              <a:rPr lang="ru-RU" sz="1800" dirty="0"/>
              <a:t> </a:t>
            </a:r>
            <a:r>
              <a:rPr lang="ru-RU" sz="1800" dirty="0" err="1"/>
              <a:t>нібито</a:t>
            </a:r>
            <a:r>
              <a:rPr lang="ru-RU" sz="1800" dirty="0"/>
              <a:t> для </a:t>
            </a:r>
            <a:r>
              <a:rPr lang="ru-RU" sz="1800" dirty="0" err="1"/>
              <a:t>кінопроби</a:t>
            </a:r>
            <a:r>
              <a:rPr lang="ru-RU" sz="1800" dirty="0"/>
              <a:t>, </a:t>
            </a:r>
            <a:r>
              <a:rPr lang="ru-RU" sz="1800" dirty="0" err="1"/>
              <a:t>потім</a:t>
            </a:r>
            <a:r>
              <a:rPr lang="ru-RU" sz="1800" dirty="0"/>
              <a:t> </a:t>
            </a:r>
            <a:r>
              <a:rPr lang="ru-RU" sz="1800" dirty="0" err="1"/>
              <a:t>запрошує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на </a:t>
            </a:r>
            <a:r>
              <a:rPr lang="ru-RU" sz="1800" dirty="0" err="1"/>
              <a:t>обід</a:t>
            </a:r>
            <a:r>
              <a:rPr lang="ru-RU" sz="1800" dirty="0"/>
              <a:t> і </a:t>
            </a:r>
            <a:r>
              <a:rPr lang="ru-RU" sz="1800" dirty="0" err="1"/>
              <a:t>незабаром</a:t>
            </a:r>
            <a:r>
              <a:rPr lang="ru-RU" sz="1800" dirty="0"/>
              <a:t> </a:t>
            </a:r>
            <a:r>
              <a:rPr lang="ru-RU" sz="1800" dirty="0" err="1"/>
              <a:t>переїжджає</a:t>
            </a:r>
            <a:r>
              <a:rPr lang="ru-RU" sz="1800" dirty="0"/>
              <a:t> до </a:t>
            </a:r>
            <a:r>
              <a:rPr lang="ru-RU" sz="1800" dirty="0" err="1"/>
              <a:t>неї</a:t>
            </a:r>
            <a:r>
              <a:rPr lang="ru-RU" sz="1800" dirty="0"/>
              <a:t>. </a:t>
            </a:r>
          </a:p>
          <a:p>
            <a:pPr marL="0" indent="0" algn="just">
              <a:buNone/>
            </a:pPr>
            <a:r>
              <a:rPr lang="ru-RU" sz="1800" dirty="0"/>
              <a:t>Через два </a:t>
            </a:r>
            <a:r>
              <a:rPr lang="ru-RU" sz="1800" dirty="0" err="1"/>
              <a:t>місяці</a:t>
            </a:r>
            <a:r>
              <a:rPr lang="ru-RU" sz="1800" dirty="0"/>
              <a:t> вони </a:t>
            </a:r>
            <a:r>
              <a:rPr lang="ru-RU" sz="1800" dirty="0" err="1"/>
              <a:t>обвінчалися</a:t>
            </a:r>
            <a:r>
              <a:rPr lang="ru-RU" sz="1800" dirty="0"/>
              <a:t>, </a:t>
            </a:r>
            <a:r>
              <a:rPr lang="ru-RU" sz="1800" dirty="0" err="1"/>
              <a:t>причому</a:t>
            </a:r>
            <a:r>
              <a:rPr lang="ru-RU" sz="1800" dirty="0"/>
              <a:t> в </a:t>
            </a:r>
            <a:r>
              <a:rPr lang="ru-RU" sz="1800" dirty="0" err="1"/>
              <a:t>умовах</a:t>
            </a:r>
            <a:r>
              <a:rPr lang="ru-RU" sz="1800" dirty="0"/>
              <a:t> </a:t>
            </a:r>
            <a:r>
              <a:rPr lang="ru-RU" sz="1800" dirty="0" err="1"/>
              <a:t>досить</a:t>
            </a:r>
            <a:r>
              <a:rPr lang="ru-RU" sz="1800" dirty="0"/>
              <a:t> </a:t>
            </a:r>
            <a:r>
              <a:rPr lang="ru-RU" sz="1800" dirty="0" err="1"/>
              <a:t>конспіративних</a:t>
            </a:r>
            <a:r>
              <a:rPr lang="ru-RU" sz="1800" dirty="0"/>
              <a:t> – на </a:t>
            </a:r>
            <a:r>
              <a:rPr lang="ru-RU" sz="1800" dirty="0" err="1"/>
              <a:t>сходовій</a:t>
            </a:r>
            <a:r>
              <a:rPr lang="ru-RU" sz="1800" dirty="0"/>
              <a:t> </a:t>
            </a:r>
            <a:r>
              <a:rPr lang="ru-RU" sz="1800" dirty="0" err="1" smtClean="0"/>
              <a:t>площадці</a:t>
            </a:r>
            <a:r>
              <a:rPr lang="ru-RU" sz="1800" dirty="0" smtClean="0"/>
              <a:t>. </a:t>
            </a:r>
            <a:r>
              <a:rPr lang="ru-RU" sz="1800" dirty="0" err="1" smtClean="0"/>
              <a:t>Сімейне</a:t>
            </a:r>
            <a:r>
              <a:rPr lang="ru-RU" sz="1800" dirty="0" smtClean="0"/>
              <a:t> </a:t>
            </a:r>
            <a:r>
              <a:rPr lang="ru-RU" sz="1800" dirty="0" err="1"/>
              <a:t>життя</a:t>
            </a:r>
            <a:r>
              <a:rPr lang="ru-RU" sz="1800" dirty="0"/>
              <a:t> </a:t>
            </a:r>
            <a:r>
              <a:rPr lang="ru-RU" sz="1800" dirty="0" err="1"/>
              <a:t>Джульєтти</a:t>
            </a:r>
            <a:r>
              <a:rPr lang="ru-RU" sz="1800" dirty="0"/>
              <a:t> і </a:t>
            </a:r>
            <a:r>
              <a:rPr lang="ru-RU" sz="1800" dirty="0" err="1"/>
              <a:t>Федеріко</a:t>
            </a:r>
            <a:r>
              <a:rPr lang="ru-RU" sz="1800" dirty="0"/>
              <a:t> </a:t>
            </a:r>
            <a:r>
              <a:rPr lang="ru-RU" sz="1800" dirty="0" err="1"/>
              <a:t>почалося</a:t>
            </a:r>
            <a:r>
              <a:rPr lang="ru-RU" sz="1800" dirty="0"/>
              <a:t> з </a:t>
            </a:r>
            <a:r>
              <a:rPr lang="ru-RU" sz="1800" dirty="0" err="1"/>
              <a:t>гірких</a:t>
            </a:r>
            <a:r>
              <a:rPr lang="ru-RU" sz="1800" dirty="0"/>
              <a:t> </a:t>
            </a:r>
            <a:r>
              <a:rPr lang="ru-RU" sz="1800" dirty="0" err="1"/>
              <a:t>випробувань</a:t>
            </a:r>
            <a:r>
              <a:rPr lang="ru-RU" sz="1800" dirty="0"/>
              <a:t>.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первісткові</a:t>
            </a:r>
            <a:r>
              <a:rPr lang="ru-RU" sz="1800" dirty="0"/>
              <a:t> так і не </a:t>
            </a:r>
            <a:r>
              <a:rPr lang="ru-RU" sz="1800" dirty="0" err="1"/>
              <a:t>судилося</a:t>
            </a:r>
            <a:r>
              <a:rPr lang="ru-RU" sz="1800" dirty="0"/>
              <a:t> </a:t>
            </a:r>
            <a:r>
              <a:rPr lang="ru-RU" sz="1800" dirty="0" err="1"/>
              <a:t>народитись</a:t>
            </a:r>
            <a:r>
              <a:rPr lang="ru-RU" sz="1800" dirty="0"/>
              <a:t> –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падіння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сходів</a:t>
            </a:r>
            <a:r>
              <a:rPr lang="ru-RU" sz="1800" dirty="0"/>
              <a:t> в </a:t>
            </a:r>
            <a:r>
              <a:rPr lang="ru-RU" sz="1800" dirty="0" err="1"/>
              <a:t>Джульєтти</a:t>
            </a:r>
            <a:r>
              <a:rPr lang="ru-RU" sz="1800" dirty="0"/>
              <a:t> </a:t>
            </a:r>
            <a:r>
              <a:rPr lang="ru-RU" sz="1800" dirty="0" err="1"/>
              <a:t>стався</a:t>
            </a:r>
            <a:r>
              <a:rPr lang="ru-RU" sz="1800" dirty="0"/>
              <a:t> </a:t>
            </a:r>
            <a:r>
              <a:rPr lang="ru-RU" sz="1800" dirty="0" err="1"/>
              <a:t>викидень</a:t>
            </a:r>
            <a:r>
              <a:rPr lang="ru-RU" sz="1800" dirty="0"/>
              <a:t>. Друга </a:t>
            </a:r>
            <a:r>
              <a:rPr lang="ru-RU" sz="1800" dirty="0" err="1"/>
              <a:t>дитина</a:t>
            </a:r>
            <a:r>
              <a:rPr lang="ru-RU" sz="1800" dirty="0"/>
              <a:t> померла через два </a:t>
            </a:r>
            <a:r>
              <a:rPr lang="ru-RU" sz="1800" dirty="0" err="1"/>
              <a:t>тижні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народження</a:t>
            </a:r>
            <a:r>
              <a:rPr lang="ru-RU" sz="1800" dirty="0"/>
              <a:t>. </a:t>
            </a:r>
            <a:r>
              <a:rPr lang="ru-RU" sz="1800" dirty="0" err="1"/>
              <a:t>Здавалося</a:t>
            </a:r>
            <a:r>
              <a:rPr lang="ru-RU" sz="1800" dirty="0"/>
              <a:t>, сама доля не дозволяла </a:t>
            </a:r>
            <a:r>
              <a:rPr lang="ru-RU" sz="1800" dirty="0" err="1"/>
              <a:t>Джульєтті</a:t>
            </a:r>
            <a:r>
              <a:rPr lang="ru-RU" sz="1800" dirty="0"/>
              <a:t> </a:t>
            </a:r>
            <a:r>
              <a:rPr lang="ru-RU" sz="1800" dirty="0" err="1"/>
              <a:t>відволікатися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головного – </a:t>
            </a:r>
            <a:r>
              <a:rPr lang="ru-RU" sz="1800" dirty="0" err="1"/>
              <a:t>великої</a:t>
            </a:r>
            <a:r>
              <a:rPr lang="ru-RU" sz="1800" dirty="0"/>
              <a:t> </a:t>
            </a:r>
            <a:r>
              <a:rPr lang="ru-RU" sz="1800" dirty="0" err="1"/>
              <a:t>дитини</a:t>
            </a:r>
            <a:r>
              <a:rPr lang="ru-RU" sz="1800" dirty="0"/>
              <a:t> </a:t>
            </a:r>
            <a:r>
              <a:rPr lang="ru-RU" sz="1800" dirty="0" err="1"/>
              <a:t>Федеріко</a:t>
            </a:r>
            <a:r>
              <a:rPr lang="ru-RU" sz="1800" dirty="0"/>
              <a:t>. </a:t>
            </a:r>
            <a:r>
              <a:rPr lang="ru-RU" sz="1800" dirty="0" err="1"/>
              <a:t>Їхніми</a:t>
            </a:r>
            <a:r>
              <a:rPr lang="ru-RU" sz="1800" dirty="0"/>
              <a:t> </a:t>
            </a:r>
            <a:r>
              <a:rPr lang="ru-RU" sz="1800" dirty="0" err="1"/>
              <a:t>дітьми</a:t>
            </a:r>
            <a:r>
              <a:rPr lang="ru-RU" sz="1800" dirty="0"/>
              <a:t> стали </a:t>
            </a:r>
            <a:r>
              <a:rPr lang="ru-RU" sz="1800" dirty="0" err="1"/>
              <a:t>прекрасні</a:t>
            </a:r>
            <a:r>
              <a:rPr lang="ru-RU" sz="1800" dirty="0"/>
              <a:t> </a:t>
            </a:r>
            <a:r>
              <a:rPr lang="ru-RU" sz="1800" dirty="0" err="1"/>
              <a:t>фільми</a:t>
            </a:r>
            <a:r>
              <a:rPr lang="ru-RU" sz="1800" dirty="0"/>
              <a:t>. </a:t>
            </a:r>
            <a:r>
              <a:rPr lang="ru-RU" sz="1800" dirty="0" smtClean="0"/>
              <a:t>    </a:t>
            </a:r>
            <a:r>
              <a:rPr lang="ru-RU" sz="1800" dirty="0" err="1" smtClean="0"/>
              <a:t>Джульєтта</a:t>
            </a:r>
            <a:r>
              <a:rPr lang="ru-RU" sz="1800" dirty="0" smtClean="0"/>
              <a:t> </a:t>
            </a:r>
            <a:r>
              <a:rPr lang="ru-RU" sz="1800" dirty="0" err="1"/>
              <a:t>Мазіна</a:t>
            </a:r>
            <a:r>
              <a:rPr lang="ru-RU" sz="1800" dirty="0"/>
              <a:t>, хвора раком </a:t>
            </a:r>
            <a:r>
              <a:rPr lang="ru-RU" sz="1800" dirty="0" err="1"/>
              <a:t>легенів</a:t>
            </a:r>
            <a:r>
              <a:rPr lang="ru-RU" sz="1800" dirty="0"/>
              <a:t>, пережила </a:t>
            </a:r>
            <a:r>
              <a:rPr lang="ru-RU" sz="1800" dirty="0" err="1"/>
              <a:t>чоловіка</a:t>
            </a:r>
            <a:r>
              <a:rPr lang="ru-RU" sz="1800" dirty="0"/>
              <a:t> на </a:t>
            </a:r>
            <a:r>
              <a:rPr lang="ru-RU" sz="1800" dirty="0" err="1"/>
              <a:t>п'ять</a:t>
            </a:r>
            <a:r>
              <a:rPr lang="ru-RU" sz="1800" dirty="0"/>
              <a:t> </a:t>
            </a:r>
            <a:r>
              <a:rPr lang="ru-RU" sz="1800" dirty="0" err="1"/>
              <a:t>місяців</a:t>
            </a:r>
            <a:r>
              <a:rPr lang="ru-RU" sz="1800" dirty="0"/>
              <a:t>. Перед </a:t>
            </a:r>
            <a:r>
              <a:rPr lang="ru-RU" sz="1800" dirty="0" err="1"/>
              <a:t>смертю</a:t>
            </a:r>
            <a:r>
              <a:rPr lang="ru-RU" sz="1800" dirty="0"/>
              <a:t> 23 </a:t>
            </a:r>
            <a:r>
              <a:rPr lang="ru-RU" sz="1800" dirty="0" err="1"/>
              <a:t>березня</a:t>
            </a:r>
            <a:r>
              <a:rPr lang="ru-RU" sz="1800" dirty="0"/>
              <a:t> 1994 року вона </a:t>
            </a:r>
            <a:r>
              <a:rPr lang="ru-RU" sz="1800" dirty="0" err="1"/>
              <a:t>висловила</a:t>
            </a:r>
            <a:r>
              <a:rPr lang="ru-RU" sz="1800" dirty="0"/>
              <a:t> </a:t>
            </a:r>
            <a:r>
              <a:rPr lang="ru-RU" sz="1800" dirty="0" err="1"/>
              <a:t>бажання</a:t>
            </a:r>
            <a:r>
              <a:rPr lang="ru-RU" sz="1800" dirty="0"/>
              <a:t> бути </a:t>
            </a:r>
            <a:r>
              <a:rPr lang="ru-RU" sz="1800" dirty="0" err="1"/>
              <a:t>похованою</a:t>
            </a:r>
            <a:r>
              <a:rPr lang="ru-RU" sz="1800" dirty="0"/>
              <a:t> з </a:t>
            </a:r>
            <a:r>
              <a:rPr lang="ru-RU" sz="1800" dirty="0" err="1"/>
              <a:t>фотографією</a:t>
            </a:r>
            <a:r>
              <a:rPr lang="ru-RU" sz="1800" dirty="0"/>
              <a:t> </a:t>
            </a:r>
            <a:r>
              <a:rPr lang="ru-RU" sz="1800" dirty="0" err="1"/>
              <a:t>Федеріко</a:t>
            </a:r>
            <a:r>
              <a:rPr lang="ru-RU" sz="1800" dirty="0"/>
              <a:t> в </a:t>
            </a:r>
            <a:r>
              <a:rPr lang="ru-RU" sz="1800" dirty="0" err="1"/>
              <a:t>руці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117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6056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5076056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56" y="1098037"/>
            <a:ext cx="3438144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12058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187"/>
            <a:ext cx="7704856" cy="12024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Вшанування</a:t>
            </a:r>
            <a:r>
              <a:rPr lang="ru-RU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пам'яті</a:t>
            </a: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:</a:t>
            </a: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101" y="1196752"/>
            <a:ext cx="6196405" cy="3603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1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- 5150 </a:t>
            </a:r>
            <a:r>
              <a:rPr lang="ru-RU" sz="2100" b="1" dirty="0" err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Фелліні</a:t>
            </a:r>
            <a:r>
              <a:rPr lang="ru-RU" sz="21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— </a:t>
            </a:r>
            <a:r>
              <a:rPr lang="ru-RU" sz="2100" b="1" dirty="0" err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астероїд</a:t>
            </a:r>
            <a:r>
              <a:rPr lang="ru-RU" sz="21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, названий на честь </a:t>
            </a:r>
            <a:r>
              <a:rPr lang="ru-RU" sz="21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режисера</a:t>
            </a:r>
            <a:r>
              <a:rPr lang="en-US" sz="21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sz="21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1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21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Аеропорт</a:t>
            </a:r>
            <a:r>
              <a:rPr lang="ru-RU" sz="21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1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2100" b="1" dirty="0" err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Ріміні</a:t>
            </a:r>
            <a:r>
              <a:rPr lang="ru-RU" sz="21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названий на </a:t>
            </a:r>
            <a:r>
              <a:rPr lang="ru-RU" sz="2100" b="1" dirty="0" err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його</a:t>
            </a:r>
            <a:r>
              <a:rPr lang="ru-RU" sz="21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1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честь</a:t>
            </a:r>
            <a:r>
              <a:rPr lang="en-US" sz="21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uk-UA" sz="21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- Існують музеї</a:t>
            </a:r>
            <a:r>
              <a:rPr lang="uk-UA" sz="21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1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щодо творчості Ф.Фелліні.</a:t>
            </a:r>
            <a:endParaRPr lang="ru-RU" sz="21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88" y="2589899"/>
            <a:ext cx="2884910" cy="211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6" y="3645024"/>
            <a:ext cx="417595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7" y="5085184"/>
            <a:ext cx="2868673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926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0"/>
            <a:ext cx="6965245" cy="2020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t="316" r="2208" b="-2505"/>
          <a:stretch/>
        </p:blipFill>
        <p:spPr>
          <a:xfrm>
            <a:off x="0" y="10432"/>
            <a:ext cx="9143999" cy="700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5301207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Федеріко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Фелліні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(20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січня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1920,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Ріміні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— †31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жовтня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1993, Рим) –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впливовий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італійський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режисер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і сценарист. </a:t>
            </a:r>
          </a:p>
        </p:txBody>
      </p:sp>
    </p:spTree>
    <p:extLst>
      <p:ext uri="{BB962C8B-B14F-4D97-AF65-F5344CB8AC3E}">
        <p14:creationId xmlns:p14="http://schemas.microsoft.com/office/powerpoint/2010/main" val="181321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3888432" cy="864096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Ранні роки: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6196405" cy="36038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Народився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сім'ї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комівояжера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дитинстві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часто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хворів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 той же час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Фелліні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любив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влаштовувати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вистави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виготовляв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маски,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розмальовував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ляльок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шив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костюми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Велике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враження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нього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справив цирк,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приїхав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гастролі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Освіту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Федеріко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отримав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класичну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закінчивши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монастирську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школу у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Фао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 1937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переїздить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Флоренцію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де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вчиться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на.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1938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Фелліні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приїжджає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Рим.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Живе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недалеко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вокзалу, в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мебльованих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кімнатах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по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сусідству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торговцями-китайцями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злодіями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повіями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За свою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худорлявість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Федеріко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отримав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прізвисько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Ганді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 В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цей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час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заробляє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малюнками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газет.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 1938 по 1942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рік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Фелліні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публікується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іменитому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гумористичному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журналі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«Марк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Аврелій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Близько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семисот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творів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побачили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перш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ніж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йому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запропонували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писати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сценарії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фільмів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0675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6965245" cy="1202485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Творчі роки:</a:t>
            </a:r>
            <a:endParaRPr lang="ru-RU" sz="60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272808" cy="4392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/>
              <a:t>У 1950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Федеріко</a:t>
            </a:r>
            <a:r>
              <a:rPr lang="ru-RU" sz="1600" dirty="0"/>
              <a:t> ставить </a:t>
            </a:r>
            <a:r>
              <a:rPr lang="ru-RU" sz="1600" dirty="0" err="1"/>
              <a:t>свій</a:t>
            </a:r>
            <a:r>
              <a:rPr lang="ru-RU" sz="1600" dirty="0"/>
              <a:t> перший </a:t>
            </a:r>
            <a:r>
              <a:rPr lang="ru-RU" sz="1600" dirty="0" err="1"/>
              <a:t>фільм</a:t>
            </a:r>
            <a:r>
              <a:rPr lang="ru-RU" sz="1600" dirty="0"/>
              <a:t> «</a:t>
            </a:r>
            <a:r>
              <a:rPr lang="ru-RU" sz="1600" dirty="0" err="1"/>
              <a:t>Вогні</a:t>
            </a:r>
            <a:r>
              <a:rPr lang="ru-RU" sz="1600" dirty="0"/>
              <a:t> </a:t>
            </a:r>
            <a:r>
              <a:rPr lang="ru-RU" sz="1600" dirty="0" err="1"/>
              <a:t>вар'єте</a:t>
            </a:r>
            <a:r>
              <a:rPr lang="ru-RU" sz="1600" dirty="0"/>
              <a:t>» разом з Альберто </a:t>
            </a:r>
            <a:r>
              <a:rPr lang="ru-RU" sz="1600" dirty="0" err="1"/>
              <a:t>Латтуада</a:t>
            </a:r>
            <a:r>
              <a:rPr lang="ru-RU" sz="1600" dirty="0"/>
              <a:t>. </a:t>
            </a:r>
            <a:r>
              <a:rPr lang="ru-RU" sz="1600" dirty="0" err="1"/>
              <a:t>Фелліні</a:t>
            </a:r>
            <a:r>
              <a:rPr lang="ru-RU" sz="1600" dirty="0"/>
              <a:t> написав </a:t>
            </a:r>
            <a:r>
              <a:rPr lang="ru-RU" sz="1600" dirty="0" err="1"/>
              <a:t>сценарій</a:t>
            </a:r>
            <a:r>
              <a:rPr lang="ru-RU" sz="1600" dirty="0"/>
              <a:t> для нового </a:t>
            </a:r>
            <a:r>
              <a:rPr lang="ru-RU" sz="1600" dirty="0" err="1"/>
              <a:t>фільму</a:t>
            </a:r>
            <a:r>
              <a:rPr lang="ru-RU" sz="1600" dirty="0"/>
              <a:t> «</a:t>
            </a:r>
            <a:r>
              <a:rPr lang="ru-RU" sz="1600" dirty="0" err="1"/>
              <a:t>Білий</a:t>
            </a:r>
            <a:r>
              <a:rPr lang="ru-RU" sz="1600" dirty="0"/>
              <a:t> шейх» (</a:t>
            </a:r>
            <a:r>
              <a:rPr lang="ru-RU" sz="1600" dirty="0" smtClean="0"/>
              <a:t>1952).  </a:t>
            </a:r>
            <a:r>
              <a:rPr lang="ru-RU" sz="1600" dirty="0" err="1"/>
              <a:t>Феліні</a:t>
            </a:r>
            <a:r>
              <a:rPr lang="ru-RU" sz="1600" dirty="0"/>
              <a:t> </a:t>
            </a:r>
            <a:r>
              <a:rPr lang="ru-RU" sz="1600" dirty="0" err="1" smtClean="0"/>
              <a:t>зняв</a:t>
            </a:r>
            <a:r>
              <a:rPr lang="ru-RU" sz="1600" dirty="0" smtClean="0"/>
              <a:t> </a:t>
            </a:r>
            <a:r>
              <a:rPr lang="ru-RU" sz="1600" dirty="0" err="1" smtClean="0"/>
              <a:t>цей</a:t>
            </a:r>
            <a:r>
              <a:rPr lang="ru-RU" sz="1600" dirty="0" smtClean="0"/>
              <a:t> </a:t>
            </a:r>
            <a:r>
              <a:rPr lang="ru-RU" sz="1600" dirty="0" err="1"/>
              <a:t>фільм</a:t>
            </a:r>
            <a:r>
              <a:rPr lang="ru-RU" sz="1600" dirty="0"/>
              <a:t> сам. </a:t>
            </a:r>
            <a:r>
              <a:rPr lang="ru-RU" sz="1600" dirty="0" err="1"/>
              <a:t>Успіху</a:t>
            </a:r>
            <a:r>
              <a:rPr lang="ru-RU" sz="1600" dirty="0"/>
              <a:t> 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фільм</a:t>
            </a:r>
            <a:r>
              <a:rPr lang="ru-RU" sz="1600" dirty="0"/>
              <a:t> не </a:t>
            </a:r>
            <a:r>
              <a:rPr lang="ru-RU" sz="1600" dirty="0" err="1"/>
              <a:t>мав</a:t>
            </a:r>
            <a:r>
              <a:rPr lang="ru-RU" sz="1600" dirty="0"/>
              <a:t>, але </a:t>
            </a:r>
            <a:r>
              <a:rPr lang="ru-RU" sz="1600" dirty="0" err="1"/>
              <a:t>наступні</a:t>
            </a:r>
            <a:r>
              <a:rPr lang="ru-RU" sz="1600" dirty="0"/>
              <a:t> два — «</a:t>
            </a:r>
            <a:r>
              <a:rPr lang="ru-RU" sz="1600" dirty="0" err="1"/>
              <a:t>Мамині</a:t>
            </a:r>
            <a:r>
              <a:rPr lang="ru-RU" sz="1600" dirty="0"/>
              <a:t> </a:t>
            </a:r>
            <a:r>
              <a:rPr lang="ru-RU" sz="1600" dirty="0" err="1"/>
              <a:t>синочки</a:t>
            </a:r>
            <a:r>
              <a:rPr lang="ru-RU" sz="1600" dirty="0"/>
              <a:t>» і «</a:t>
            </a:r>
            <a:r>
              <a:rPr lang="ru-RU" sz="1600" dirty="0" err="1"/>
              <a:t>Любов</a:t>
            </a:r>
            <a:r>
              <a:rPr lang="ru-RU" sz="1600" dirty="0"/>
              <a:t> в </a:t>
            </a:r>
            <a:r>
              <a:rPr lang="ru-RU" sz="1600" dirty="0" err="1"/>
              <a:t>місті</a:t>
            </a:r>
            <a:r>
              <a:rPr lang="ru-RU" sz="1600" dirty="0"/>
              <a:t>» (</a:t>
            </a:r>
            <a:r>
              <a:rPr lang="ru-RU" sz="1600" dirty="0" err="1"/>
              <a:t>обидва</a:t>
            </a:r>
            <a:r>
              <a:rPr lang="ru-RU" sz="1600" dirty="0"/>
              <a:t> — 1953 року)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прийняті</a:t>
            </a:r>
            <a:r>
              <a:rPr lang="ru-RU" sz="1600" dirty="0"/>
              <a:t> </a:t>
            </a:r>
            <a:r>
              <a:rPr lang="ru-RU" sz="1600" dirty="0" err="1"/>
              <a:t>публікою</a:t>
            </a:r>
            <a:r>
              <a:rPr lang="ru-RU" sz="1600" dirty="0"/>
              <a:t> і критиками </a:t>
            </a:r>
            <a:r>
              <a:rPr lang="ru-RU" sz="1600" dirty="0" err="1"/>
              <a:t>тепліше</a:t>
            </a:r>
            <a:r>
              <a:rPr lang="ru-RU" sz="1600" dirty="0"/>
              <a:t>. «</a:t>
            </a:r>
            <a:r>
              <a:rPr lang="ru-RU" sz="1600" dirty="0" err="1"/>
              <a:t>Мамині</a:t>
            </a:r>
            <a:r>
              <a:rPr lang="ru-RU" sz="1600" dirty="0"/>
              <a:t> </a:t>
            </a:r>
            <a:r>
              <a:rPr lang="ru-RU" sz="1600" dirty="0" err="1"/>
              <a:t>синочки</a:t>
            </a:r>
            <a:r>
              <a:rPr lang="ru-RU" sz="1600" dirty="0"/>
              <a:t>» </a:t>
            </a:r>
            <a:r>
              <a:rPr lang="ru-RU" sz="1600" dirty="0" err="1"/>
              <a:t>отримав</a:t>
            </a:r>
            <a:r>
              <a:rPr lang="ru-RU" sz="1600" dirty="0"/>
              <a:t> </a:t>
            </a:r>
            <a:r>
              <a:rPr lang="ru-RU" sz="1600" dirty="0" err="1"/>
              <a:t>премію</a:t>
            </a:r>
            <a:r>
              <a:rPr lang="ru-RU" sz="1600" dirty="0"/>
              <a:t> «</a:t>
            </a:r>
            <a:r>
              <a:rPr lang="ru-RU" sz="1600" dirty="0" err="1"/>
              <a:t>Срібний</a:t>
            </a:r>
            <a:r>
              <a:rPr lang="ru-RU" sz="1600" dirty="0"/>
              <a:t> лев» на </a:t>
            </a:r>
            <a:r>
              <a:rPr lang="ru-RU" sz="1600" dirty="0" err="1"/>
              <a:t>Венеційському</a:t>
            </a:r>
            <a:r>
              <a:rPr lang="ru-RU" sz="1600" dirty="0"/>
              <a:t> </a:t>
            </a:r>
            <a:r>
              <a:rPr lang="ru-RU" sz="1600" dirty="0" err="1"/>
              <a:t>кінофестивалі</a:t>
            </a:r>
            <a:r>
              <a:rPr lang="ru-RU" sz="1600" dirty="0"/>
              <a:t> 1953 року і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номінований</a:t>
            </a:r>
            <a:r>
              <a:rPr lang="ru-RU" sz="1600" dirty="0"/>
              <a:t> на </a:t>
            </a:r>
            <a:r>
              <a:rPr lang="ru-RU" sz="1600" dirty="0" err="1"/>
              <a:t>премію</a:t>
            </a:r>
            <a:r>
              <a:rPr lang="ru-RU" sz="1600" dirty="0"/>
              <a:t> «Оскар» за </a:t>
            </a:r>
            <a:r>
              <a:rPr lang="ru-RU" sz="1600" dirty="0" err="1"/>
              <a:t>найкращий</a:t>
            </a:r>
            <a:r>
              <a:rPr lang="ru-RU" sz="1600" dirty="0"/>
              <a:t> </a:t>
            </a:r>
            <a:r>
              <a:rPr lang="ru-RU" sz="1600" dirty="0" err="1"/>
              <a:t>оригінальний</a:t>
            </a:r>
            <a:r>
              <a:rPr lang="ru-RU" sz="1600" dirty="0"/>
              <a:t> </a:t>
            </a:r>
            <a:r>
              <a:rPr lang="ru-RU" sz="1600" dirty="0" err="1"/>
              <a:t>сценарій</a:t>
            </a:r>
            <a:r>
              <a:rPr lang="ru-RU" sz="1600" dirty="0"/>
              <a:t>.</a:t>
            </a:r>
          </a:p>
          <a:p>
            <a:pPr marL="0" indent="0" algn="just">
              <a:buNone/>
            </a:pPr>
            <a:r>
              <a:rPr lang="ru-RU" sz="1600" dirty="0" err="1"/>
              <a:t>Ще</a:t>
            </a:r>
            <a:r>
              <a:rPr lang="ru-RU" sz="1600" dirty="0"/>
              <a:t> в 1949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Федеріко</a:t>
            </a:r>
            <a:r>
              <a:rPr lang="ru-RU" sz="1600" dirty="0"/>
              <a:t> </a:t>
            </a:r>
            <a:r>
              <a:rPr lang="ru-RU" sz="1600" dirty="0" err="1"/>
              <a:t>Фелліні</a:t>
            </a:r>
            <a:r>
              <a:rPr lang="ru-RU" sz="1600" dirty="0"/>
              <a:t> написав </a:t>
            </a:r>
            <a:r>
              <a:rPr lang="ru-RU" sz="1600" dirty="0" err="1"/>
              <a:t>сценарій</a:t>
            </a:r>
            <a:r>
              <a:rPr lang="ru-RU" sz="1600" dirty="0"/>
              <a:t> до </a:t>
            </a:r>
            <a:r>
              <a:rPr lang="ru-RU" sz="1600" dirty="0" err="1"/>
              <a:t>фільму</a:t>
            </a:r>
            <a:r>
              <a:rPr lang="ru-RU" sz="1600" dirty="0"/>
              <a:t> «</a:t>
            </a:r>
            <a:r>
              <a:rPr lang="ru-RU" sz="1600" dirty="0" smtClean="0"/>
              <a:t>Дорога». Коли </a:t>
            </a:r>
            <a:r>
              <a:rPr lang="ru-RU" sz="1600" dirty="0"/>
              <a:t>продюсер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знайдений</a:t>
            </a:r>
            <a:r>
              <a:rPr lang="ru-RU" sz="1600" dirty="0"/>
              <a:t>, </a:t>
            </a:r>
            <a:r>
              <a:rPr lang="ru-RU" sz="1600" dirty="0" err="1"/>
              <a:t>Фелліні</a:t>
            </a:r>
            <a:r>
              <a:rPr lang="ru-RU" sz="1600" dirty="0"/>
              <a:t> </a:t>
            </a:r>
            <a:r>
              <a:rPr lang="ru-RU" sz="1600" dirty="0" err="1"/>
              <a:t>починає</a:t>
            </a:r>
            <a:r>
              <a:rPr lang="ru-RU" sz="1600" dirty="0"/>
              <a:t> роботу, з </a:t>
            </a:r>
            <a:r>
              <a:rPr lang="ru-RU" sz="1600" dirty="0" err="1"/>
              <a:t>кінця</a:t>
            </a:r>
            <a:r>
              <a:rPr lang="ru-RU" sz="1600" dirty="0"/>
              <a:t> 1953 року до </a:t>
            </a:r>
            <a:r>
              <a:rPr lang="ru-RU" sz="1600" dirty="0" err="1"/>
              <a:t>весни</a:t>
            </a:r>
            <a:r>
              <a:rPr lang="ru-RU" sz="1600" dirty="0"/>
              <a:t> 1954 року, </a:t>
            </a:r>
            <a:r>
              <a:rPr lang="ru-RU" sz="1600" dirty="0" err="1"/>
              <a:t>причому</a:t>
            </a:r>
            <a:r>
              <a:rPr lang="ru-RU" sz="1600" dirty="0"/>
              <a:t> </a:t>
            </a:r>
            <a:r>
              <a:rPr lang="ru-RU" sz="1600" dirty="0" err="1"/>
              <a:t>велику</a:t>
            </a:r>
            <a:r>
              <a:rPr lang="ru-RU" sz="1600" dirty="0"/>
              <a:t> </a:t>
            </a:r>
            <a:r>
              <a:rPr lang="ru-RU" sz="1600" dirty="0" err="1"/>
              <a:t>частину</a:t>
            </a:r>
            <a:r>
              <a:rPr lang="ru-RU" sz="1600" dirty="0"/>
              <a:t> часу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знімав</a:t>
            </a:r>
            <a:r>
              <a:rPr lang="ru-RU" sz="1600" dirty="0"/>
              <a:t> на </a:t>
            </a:r>
            <a:r>
              <a:rPr lang="ru-RU" sz="1600" dirty="0" err="1"/>
              <a:t>природі</a:t>
            </a:r>
            <a:r>
              <a:rPr lang="ru-RU" sz="1600" dirty="0"/>
              <a:t>. У </a:t>
            </a:r>
            <a:r>
              <a:rPr lang="ru-RU" sz="1600" dirty="0" err="1"/>
              <a:t>головних</a:t>
            </a:r>
            <a:r>
              <a:rPr lang="ru-RU" sz="1600" dirty="0"/>
              <a:t> ролях </a:t>
            </a:r>
            <a:r>
              <a:rPr lang="ru-RU" sz="1600" dirty="0" err="1"/>
              <a:t>Федеріко</a:t>
            </a:r>
            <a:r>
              <a:rPr lang="ru-RU" sz="1600" dirty="0"/>
              <a:t> </a:t>
            </a:r>
            <a:r>
              <a:rPr lang="ru-RU" sz="1600" dirty="0" err="1"/>
              <a:t>зняв</a:t>
            </a:r>
            <a:r>
              <a:rPr lang="ru-RU" sz="1600" dirty="0"/>
              <a:t> свою дружину і </a:t>
            </a:r>
            <a:r>
              <a:rPr lang="ru-RU" sz="1600" dirty="0" err="1"/>
              <a:t>маловідомого</a:t>
            </a:r>
            <a:r>
              <a:rPr lang="ru-RU" sz="1600" dirty="0"/>
              <a:t> </a:t>
            </a:r>
            <a:r>
              <a:rPr lang="ru-RU" sz="1600" dirty="0" err="1"/>
              <a:t>тоді</a:t>
            </a:r>
            <a:r>
              <a:rPr lang="ru-RU" sz="1600" dirty="0"/>
              <a:t> </a:t>
            </a:r>
            <a:r>
              <a:rPr lang="ru-RU" sz="1600" dirty="0" err="1"/>
              <a:t>актора</a:t>
            </a:r>
            <a:r>
              <a:rPr lang="ru-RU" sz="1600" dirty="0"/>
              <a:t> </a:t>
            </a:r>
            <a:r>
              <a:rPr lang="ru-RU" sz="1600" dirty="0" err="1"/>
              <a:t>Ентоні</a:t>
            </a:r>
            <a:r>
              <a:rPr lang="ru-RU" sz="1600" dirty="0"/>
              <a:t> </a:t>
            </a:r>
            <a:r>
              <a:rPr lang="ru-RU" sz="1600" dirty="0" err="1"/>
              <a:t>Квінна</a:t>
            </a:r>
            <a:r>
              <a:rPr lang="ru-RU" sz="1600" dirty="0"/>
              <a:t>.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над </a:t>
            </a:r>
            <a:r>
              <a:rPr lang="ru-RU" sz="1600" dirty="0" err="1"/>
              <a:t>цим</a:t>
            </a:r>
            <a:r>
              <a:rPr lang="ru-RU" sz="1600" dirty="0"/>
              <a:t> </a:t>
            </a:r>
            <a:r>
              <a:rPr lang="ru-RU" sz="1600" dirty="0" err="1"/>
              <a:t>фільмом</a:t>
            </a:r>
            <a:r>
              <a:rPr lang="ru-RU" sz="1600" dirty="0"/>
              <a:t> у </a:t>
            </a:r>
            <a:r>
              <a:rPr lang="ru-RU" sz="1600" dirty="0" err="1"/>
              <a:t>Федеріко</a:t>
            </a:r>
            <a:r>
              <a:rPr lang="ru-RU" sz="1600" dirty="0"/>
              <a:t> </a:t>
            </a:r>
            <a:r>
              <a:rPr lang="ru-RU" sz="1600" dirty="0" err="1"/>
              <a:t>Фелліні</a:t>
            </a:r>
            <a:r>
              <a:rPr lang="ru-RU" sz="1600" dirty="0"/>
              <a:t> </a:t>
            </a:r>
            <a:r>
              <a:rPr lang="ru-RU" sz="1600" dirty="0" err="1"/>
              <a:t>трапився</a:t>
            </a:r>
            <a:r>
              <a:rPr lang="ru-RU" sz="1600" dirty="0"/>
              <a:t> </a:t>
            </a:r>
            <a:r>
              <a:rPr lang="ru-RU" sz="1600" dirty="0" err="1"/>
              <a:t>психічний</a:t>
            </a:r>
            <a:r>
              <a:rPr lang="ru-RU" sz="1600" dirty="0"/>
              <a:t> </a:t>
            </a:r>
            <a:r>
              <a:rPr lang="ru-RU" sz="1600" dirty="0" err="1"/>
              <a:t>зрив</a:t>
            </a:r>
            <a:r>
              <a:rPr lang="ru-RU" sz="1600" dirty="0"/>
              <a:t>, як сам </a:t>
            </a:r>
            <a:r>
              <a:rPr lang="ru-RU" sz="1600" dirty="0" err="1"/>
              <a:t>режисер</a:t>
            </a:r>
            <a:r>
              <a:rPr lang="ru-RU" sz="1600" dirty="0"/>
              <a:t> </a:t>
            </a:r>
            <a:r>
              <a:rPr lang="ru-RU" sz="1600" dirty="0" err="1"/>
              <a:t>пізніше</a:t>
            </a:r>
            <a:r>
              <a:rPr lang="ru-RU" sz="1600" dirty="0"/>
              <a:t> </a:t>
            </a:r>
            <a:r>
              <a:rPr lang="ru-RU" sz="1600" dirty="0" err="1"/>
              <a:t>називав</a:t>
            </a:r>
            <a:r>
              <a:rPr lang="ru-RU" sz="1600" dirty="0"/>
              <a:t> «</a:t>
            </a:r>
            <a:r>
              <a:rPr lang="ru-RU" sz="1600" dirty="0" err="1"/>
              <a:t>Чорнобиль</a:t>
            </a:r>
            <a:r>
              <a:rPr lang="ru-RU" sz="1600" dirty="0"/>
              <a:t> </a:t>
            </a:r>
            <a:r>
              <a:rPr lang="ru-RU" sz="1600" dirty="0" err="1"/>
              <a:t>душі</a:t>
            </a:r>
            <a:r>
              <a:rPr lang="ru-RU" sz="1600" dirty="0"/>
              <a:t>». У </a:t>
            </a:r>
            <a:r>
              <a:rPr lang="ru-RU" sz="1600" dirty="0" err="1"/>
              <a:t>нагороду</a:t>
            </a:r>
            <a:r>
              <a:rPr lang="ru-RU" sz="1600" dirty="0"/>
              <a:t> за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страждання</a:t>
            </a:r>
            <a:r>
              <a:rPr lang="ru-RU" sz="1600" dirty="0"/>
              <a:t> — </a:t>
            </a:r>
            <a:r>
              <a:rPr lang="ru-RU" sz="1600" dirty="0" err="1"/>
              <a:t>повний</a:t>
            </a:r>
            <a:r>
              <a:rPr lang="ru-RU" sz="1600" dirty="0"/>
              <a:t> і </a:t>
            </a:r>
            <a:r>
              <a:rPr lang="ru-RU" sz="1600" dirty="0" err="1"/>
              <a:t>беззастережний</a:t>
            </a:r>
            <a:r>
              <a:rPr lang="ru-RU" sz="1600" dirty="0"/>
              <a:t> </a:t>
            </a:r>
            <a:r>
              <a:rPr lang="ru-RU" sz="1600" dirty="0" err="1"/>
              <a:t>успіх</a:t>
            </a:r>
            <a:r>
              <a:rPr lang="ru-RU" sz="1600" dirty="0"/>
              <a:t> </a:t>
            </a:r>
            <a:r>
              <a:rPr lang="ru-RU" sz="1600" dirty="0" err="1"/>
              <a:t>фільму</a:t>
            </a:r>
            <a:r>
              <a:rPr lang="ru-RU" sz="1600" dirty="0"/>
              <a:t>. </a:t>
            </a:r>
          </a:p>
          <a:p>
            <a:pPr marL="0" indent="0" algn="just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54312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0"/>
            <a:ext cx="7344816" cy="3603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Всього</a:t>
            </a:r>
            <a:r>
              <a:rPr lang="ru-RU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фільми</a:t>
            </a:r>
            <a:r>
              <a:rPr lang="ru-RU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Фелліні</a:t>
            </a:r>
            <a:r>
              <a:rPr lang="ru-RU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завоювували</a:t>
            </a:r>
            <a:r>
              <a:rPr lang="ru-RU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премію</a:t>
            </a:r>
            <a:r>
              <a:rPr lang="ru-RU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«Оскар» за </a:t>
            </a:r>
            <a:r>
              <a:rPr lang="ru-RU" sz="20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найкращий</a:t>
            </a:r>
            <a:r>
              <a:rPr lang="ru-RU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фільм</a:t>
            </a:r>
            <a:r>
              <a:rPr lang="ru-RU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іноземною</a:t>
            </a:r>
            <a:r>
              <a:rPr lang="ru-RU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мовою</a:t>
            </a:r>
            <a:r>
              <a:rPr lang="ru-RU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4 рази: «Дорога» (</a:t>
            </a:r>
            <a:r>
              <a:rPr lang="en-US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en-US" sz="20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strada</a:t>
            </a:r>
            <a:r>
              <a:rPr lang="en-US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, 1954), «</a:t>
            </a:r>
            <a:r>
              <a:rPr lang="ru-RU" sz="20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Ночі</a:t>
            </a:r>
            <a:r>
              <a:rPr lang="ru-RU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Кабирії</a:t>
            </a:r>
            <a:r>
              <a:rPr lang="ru-RU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» (</a:t>
            </a:r>
            <a:r>
              <a:rPr lang="en-US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Le </a:t>
            </a:r>
            <a:r>
              <a:rPr lang="en-US" sz="20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Notti</a:t>
            </a:r>
            <a:r>
              <a:rPr lang="en-US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di </a:t>
            </a:r>
            <a:r>
              <a:rPr lang="en-US" sz="20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Cabiria</a:t>
            </a:r>
            <a:r>
              <a:rPr lang="en-US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, 1957); «8½» (1963) </a:t>
            </a:r>
            <a:r>
              <a:rPr lang="ru-RU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і «</a:t>
            </a:r>
            <a:r>
              <a:rPr lang="ru-RU" sz="20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Амаркорд</a:t>
            </a:r>
            <a:r>
              <a:rPr lang="ru-RU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» (</a:t>
            </a:r>
            <a:r>
              <a:rPr lang="en-US" sz="20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Amarcord</a:t>
            </a:r>
            <a:r>
              <a:rPr lang="en-US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, 1973</a:t>
            </a:r>
            <a:r>
              <a:rPr lang="en-US" sz="2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uk-UA" sz="2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та інші нагороди.</a:t>
            </a:r>
            <a:endParaRPr lang="en-US" sz="2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91" y="1900211"/>
            <a:ext cx="3233217" cy="2608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77072"/>
            <a:ext cx="2555776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9"/>
          <a:stretch/>
        </p:blipFill>
        <p:spPr>
          <a:xfrm>
            <a:off x="1" y="2780928"/>
            <a:ext cx="3151240" cy="40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122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65245" cy="1202485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Фільмографія:</a:t>
            </a:r>
            <a:endParaRPr lang="ru-RU" sz="6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344816" cy="46085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1952 – «Білий шейх»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1953 – «Мамині синочки»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1954 – «Дорога»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1957 – «Ночі </a:t>
            </a:r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</a:rPr>
              <a:t>Кабирії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1960 – «Солодке життя»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1965 – «Джульєтта і духи»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1969 – «</a:t>
            </a:r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</a:rPr>
              <a:t>Сатирикон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</a:rPr>
              <a:t>Фелліни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1973 – «</a:t>
            </a:r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</a:rPr>
              <a:t>Амаркорд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1980 – «Місто жінок»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1986 – «</a:t>
            </a:r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</a:rPr>
              <a:t>Джинджер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</a:rPr>
              <a:t>Фред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1990 – «Голоси Місяця»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315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Фільм «Джульєтта і духи»</a:t>
            </a:r>
            <a:endParaRPr lang="ru-RU" b="1" dirty="0">
              <a:ln w="315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6196405" cy="360381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центрі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сюжетної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лінії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фільму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сімейне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Джульєтти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Джульєтта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Мазіна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) 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типової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представниці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інтелектуальної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еліти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одній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сцен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фільму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Джульєтта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розповідає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Джорджо 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чоловік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першою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єдиною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любов'ю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життям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Вона не могла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думати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інше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щаслива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своєму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тихому замкнутому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Але одного разу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Джульєтта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починає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підозрювати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обожнюваний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чоловік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невірний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досить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скоро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знаходить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підтвердження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 Джорджо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дійсно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закоханий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манекенницю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збирається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втекти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нею.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Зрада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чоловіка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сильно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підриває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душевну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рівновагу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Джульєтти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вона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знає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як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далі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де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шукати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розраду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сенс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сум'яття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випускає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назовні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давні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комплекси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спогади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фантазії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тих самих «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духів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витоки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ховаються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дитинстві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де вона 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маленька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дівчинка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лежить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прив'язана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грат 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навколо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якої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палахкотить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штучне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полум'я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49080"/>
            <a:ext cx="5004048" cy="2698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901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965245" cy="1202485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Фільм «Дорога»</a:t>
            </a:r>
            <a:endParaRPr lang="ru-RU" sz="48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6831861" cy="402226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Головний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герой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фільму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—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Дзампано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є бродячим артистом.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їздить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по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містах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показуючи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силовий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номер з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розриванням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ланцюга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грудьми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Дзампано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купує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селі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Джельсоміну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ставиться до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дівчини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як до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іграшки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б’є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її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знущається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неї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Коли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кидає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Джельсоміну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біля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таверни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й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іде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кудись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із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іншою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дівчиною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замислюється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 те,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помічницею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може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трапитися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щось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погане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Яскравим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тут є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епізод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із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убивством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клоуна.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Дзампано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хотів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вбивати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тут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узяли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гору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нелюдські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інстинкти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Реакція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після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того,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сталося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дала ясно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зрозуміти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Дзампано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неодноразово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вбивав людей, тому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не проявив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емоцій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до того,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трапилося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Дзампано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бачить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як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Джельсоміна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душевно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захворює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після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цього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і героя мучить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почуття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провини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Силач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намагається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виправдатися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перед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помічницею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а головне —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перед самим собою, але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нічого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виходить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Головний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герой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лякається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того,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нього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відвернулася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людина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до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якої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прив’язався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Через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кілька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років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розуміє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як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йому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самотньо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без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неї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Дізнавшись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 смерть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Джельсоміни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Дзампано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повною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мірою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усвідомив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насправді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дорожче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цієї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дурнуватої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помічниці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нього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нікого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було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вже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багато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років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більше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ніколи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не буде.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Головний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герой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повністю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змінився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кінець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фільму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починає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відчувати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перестав бути черствою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людиною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А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змінила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саме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Джельсоміна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75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54" y="3542483"/>
            <a:ext cx="4381078" cy="3285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" y="36"/>
            <a:ext cx="3678429" cy="278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" b="6231"/>
          <a:stretch/>
        </p:blipFill>
        <p:spPr>
          <a:xfrm>
            <a:off x="6360320" y="36"/>
            <a:ext cx="2783680" cy="3671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793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321</TotalTime>
  <Words>1197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Федеріко Фелліні</vt:lpstr>
      <vt:lpstr>Презентация PowerPoint</vt:lpstr>
      <vt:lpstr>Ранні роки:</vt:lpstr>
      <vt:lpstr>Творчі роки:</vt:lpstr>
      <vt:lpstr>Презентация PowerPoint</vt:lpstr>
      <vt:lpstr>Фільмографія:</vt:lpstr>
      <vt:lpstr>Фільм «Джульєтта і духи»</vt:lpstr>
      <vt:lpstr>Фільм «Дорога»</vt:lpstr>
      <vt:lpstr>Презентация PowerPoint</vt:lpstr>
      <vt:lpstr>Пізні роки:</vt:lpstr>
      <vt:lpstr>Історія кохання. Федеріко Фелліні та Джульєтта Мазіна </vt:lpstr>
      <vt:lpstr>Презентация PowerPoint</vt:lpstr>
      <vt:lpstr>Вшанування пам'яті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Федеріко Фелліні</dc:title>
  <dc:creator>Администратор</dc:creator>
  <cp:lastModifiedBy>Администратор</cp:lastModifiedBy>
  <cp:revision>19</cp:revision>
  <dcterms:created xsi:type="dcterms:W3CDTF">2013-12-06T16:52:48Z</dcterms:created>
  <dcterms:modified xsi:type="dcterms:W3CDTF">2013-12-06T22:24:55Z</dcterms:modified>
</cp:coreProperties>
</file>