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F55DC-6F9E-4B88-ABCC-2DA8A5205EF9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A2D419-16EE-4714-B583-87EA4D38F977}">
      <dgm:prSet phldrT="[Текст]" custT="1"/>
      <dgm:spPr/>
      <dgm:t>
        <a:bodyPr/>
        <a:lstStyle/>
        <a:p>
          <a:r>
            <a:rPr lang="ru-RU" sz="2800" dirty="0" smtClean="0"/>
            <a:t>Элементы ЗОЖ</a:t>
          </a:r>
          <a:endParaRPr lang="ru-RU" sz="2800" dirty="0"/>
        </a:p>
      </dgm:t>
    </dgm:pt>
    <dgm:pt modelId="{7ABFD63C-600C-4F6F-813C-C78DA34EE6F6}" type="parTrans" cxnId="{C0BECE4C-C18A-439B-B49F-087D98A24142}">
      <dgm:prSet/>
      <dgm:spPr/>
      <dgm:t>
        <a:bodyPr/>
        <a:lstStyle/>
        <a:p>
          <a:endParaRPr lang="ru-RU"/>
        </a:p>
      </dgm:t>
    </dgm:pt>
    <dgm:pt modelId="{08F5D960-6045-476C-A4BA-0B703166AE67}" type="sibTrans" cxnId="{C0BECE4C-C18A-439B-B49F-087D98A24142}">
      <dgm:prSet/>
      <dgm:spPr/>
      <dgm:t>
        <a:bodyPr/>
        <a:lstStyle/>
        <a:p>
          <a:endParaRPr lang="ru-RU"/>
        </a:p>
      </dgm:t>
    </dgm:pt>
    <dgm:pt modelId="{61D78FF3-FA5C-419E-A67C-E1EEC13F3B6B}">
      <dgm:prSet phldrT="[Текст]" custT="1"/>
      <dgm:spPr/>
      <dgm:t>
        <a:bodyPr/>
        <a:lstStyle/>
        <a:p>
          <a:r>
            <a:rPr lang="ru-RU" sz="2000" b="1" i="1" u="sng" dirty="0" smtClean="0"/>
            <a:t>Закаливание</a:t>
          </a:r>
          <a:endParaRPr lang="ru-RU" sz="2000" b="1" i="1" u="sng" dirty="0"/>
        </a:p>
      </dgm:t>
    </dgm:pt>
    <dgm:pt modelId="{B004A58D-0AD8-4739-9FC2-291DC0D12F1F}" type="parTrans" cxnId="{B81EF600-8ADA-41C7-9245-F888BE076B1F}">
      <dgm:prSet/>
      <dgm:spPr/>
      <dgm:t>
        <a:bodyPr/>
        <a:lstStyle/>
        <a:p>
          <a:endParaRPr lang="ru-RU"/>
        </a:p>
      </dgm:t>
    </dgm:pt>
    <dgm:pt modelId="{8CEA5C3E-FC45-4F1A-BAC7-D611B79707A9}" type="sibTrans" cxnId="{B81EF600-8ADA-41C7-9245-F888BE076B1F}">
      <dgm:prSet/>
      <dgm:spPr/>
      <dgm:t>
        <a:bodyPr/>
        <a:lstStyle/>
        <a:p>
          <a:endParaRPr lang="ru-RU"/>
        </a:p>
      </dgm:t>
    </dgm:pt>
    <dgm:pt modelId="{5A2E8284-ACFE-47D0-8741-A2861159ACED}">
      <dgm:prSet custT="1"/>
      <dgm:spPr/>
      <dgm:t>
        <a:bodyPr/>
        <a:lstStyle/>
        <a:p>
          <a:r>
            <a:rPr lang="ru-RU" sz="2000" b="1" i="1" u="sng" dirty="0" smtClean="0"/>
            <a:t>Гигиена организма: </a:t>
          </a:r>
          <a:r>
            <a:rPr lang="ru-RU" sz="2000" dirty="0" smtClean="0"/>
            <a:t>соблюдение правил личной и общественной гигиены.</a:t>
          </a:r>
          <a:endParaRPr lang="ru-RU" sz="2000" dirty="0"/>
        </a:p>
      </dgm:t>
    </dgm:pt>
    <dgm:pt modelId="{AB29E2CE-D306-498C-8E0C-88643AB34F20}" type="parTrans" cxnId="{95392657-6543-4DD1-B799-E7494C1E8A9D}">
      <dgm:prSet/>
      <dgm:spPr/>
      <dgm:t>
        <a:bodyPr/>
        <a:lstStyle/>
        <a:p>
          <a:endParaRPr lang="ru-RU"/>
        </a:p>
      </dgm:t>
    </dgm:pt>
    <dgm:pt modelId="{0D6F4D5D-14DD-46D5-B9BB-03C069842154}" type="sibTrans" cxnId="{95392657-6543-4DD1-B799-E7494C1E8A9D}">
      <dgm:prSet/>
      <dgm:spPr/>
      <dgm:t>
        <a:bodyPr/>
        <a:lstStyle/>
        <a:p>
          <a:endParaRPr lang="ru-RU"/>
        </a:p>
      </dgm:t>
    </dgm:pt>
    <dgm:pt modelId="{0C7A2BE4-3656-42C7-8B5F-A361E7F41A5B}">
      <dgm:prSet custT="1"/>
      <dgm:spPr/>
      <dgm:t>
        <a:bodyPr/>
        <a:lstStyle/>
        <a:p>
          <a:r>
            <a:rPr lang="ru-RU" sz="2000" b="1" i="1" u="sng" dirty="0" smtClean="0"/>
            <a:t>Движения: </a:t>
          </a:r>
          <a:r>
            <a:rPr lang="ru-RU" sz="2000" dirty="0" smtClean="0"/>
            <a:t>физически активная жизнь.</a:t>
          </a:r>
          <a:endParaRPr lang="ru-RU" sz="2000" dirty="0"/>
        </a:p>
      </dgm:t>
    </dgm:pt>
    <dgm:pt modelId="{A70BED6F-EEA2-4417-8C21-1D567CB0EF91}" type="parTrans" cxnId="{014921AF-93AC-43D9-BE88-0E0976E25B4C}">
      <dgm:prSet/>
      <dgm:spPr/>
      <dgm:t>
        <a:bodyPr/>
        <a:lstStyle/>
        <a:p>
          <a:endParaRPr lang="ru-RU"/>
        </a:p>
      </dgm:t>
    </dgm:pt>
    <dgm:pt modelId="{963D3F60-2399-4A91-9F7B-0E6A19BC44AB}" type="sibTrans" cxnId="{014921AF-93AC-43D9-BE88-0E0976E25B4C}">
      <dgm:prSet/>
      <dgm:spPr/>
      <dgm:t>
        <a:bodyPr/>
        <a:lstStyle/>
        <a:p>
          <a:endParaRPr lang="ru-RU"/>
        </a:p>
      </dgm:t>
    </dgm:pt>
    <dgm:pt modelId="{9AE98FB7-0243-4D7B-A624-4DA04D4DE30D}">
      <dgm:prSet/>
      <dgm:spPr/>
      <dgm:t>
        <a:bodyPr/>
        <a:lstStyle/>
        <a:p>
          <a:endParaRPr lang="ru-RU"/>
        </a:p>
      </dgm:t>
    </dgm:pt>
    <dgm:pt modelId="{2EFCF255-956A-4C8D-9A99-47261902FE76}" type="parTrans" cxnId="{16DD50BC-7BD7-41F4-BEC3-417143E12720}">
      <dgm:prSet/>
      <dgm:spPr/>
      <dgm:t>
        <a:bodyPr/>
        <a:lstStyle/>
        <a:p>
          <a:endParaRPr lang="ru-RU"/>
        </a:p>
      </dgm:t>
    </dgm:pt>
    <dgm:pt modelId="{71B4B8CE-0835-4F27-B9EC-AF198F6D22BD}" type="sibTrans" cxnId="{16DD50BC-7BD7-41F4-BEC3-417143E12720}">
      <dgm:prSet/>
      <dgm:spPr/>
      <dgm:t>
        <a:bodyPr/>
        <a:lstStyle/>
        <a:p>
          <a:endParaRPr lang="ru-RU"/>
        </a:p>
      </dgm:t>
    </dgm:pt>
    <dgm:pt modelId="{F0C3282A-4A63-4C97-9469-3BF0E46603DC}">
      <dgm:prSet custT="1"/>
      <dgm:spPr/>
      <dgm:t>
        <a:bodyPr/>
        <a:lstStyle/>
        <a:p>
          <a:r>
            <a:rPr lang="ru-RU" sz="2000" b="1" i="1" u="sng" dirty="0" smtClean="0"/>
            <a:t>Воспитание</a:t>
          </a:r>
          <a:r>
            <a:rPr lang="ru-RU" sz="2000" dirty="0" smtClean="0"/>
            <a:t> с раннего детства здоровых привычек.</a:t>
          </a:r>
          <a:endParaRPr lang="ru-RU" sz="2000" dirty="0"/>
        </a:p>
      </dgm:t>
    </dgm:pt>
    <dgm:pt modelId="{62BDA9C5-0B9F-4A73-B66A-939E5577B833}" type="parTrans" cxnId="{09DFDF73-3DE5-472F-AB5A-63EA8C5226F0}">
      <dgm:prSet/>
      <dgm:spPr/>
      <dgm:t>
        <a:bodyPr/>
        <a:lstStyle/>
        <a:p>
          <a:endParaRPr lang="ru-RU"/>
        </a:p>
      </dgm:t>
    </dgm:pt>
    <dgm:pt modelId="{312B837C-B4E4-4E8D-A51F-E7C1C0DAD8D1}" type="sibTrans" cxnId="{09DFDF73-3DE5-472F-AB5A-63EA8C5226F0}">
      <dgm:prSet/>
      <dgm:spPr/>
      <dgm:t>
        <a:bodyPr/>
        <a:lstStyle/>
        <a:p>
          <a:endParaRPr lang="ru-RU"/>
        </a:p>
      </dgm:t>
    </dgm:pt>
    <dgm:pt modelId="{70946423-2D7C-4BD5-A655-C12FE9E3002E}">
      <dgm:prSet custT="1"/>
      <dgm:spPr/>
      <dgm:t>
        <a:bodyPr/>
        <a:lstStyle/>
        <a:p>
          <a:r>
            <a:rPr lang="ru-RU" sz="2000" b="1" i="1" u="sng" dirty="0" smtClean="0"/>
            <a:t>Окружающая среда: </a:t>
          </a:r>
          <a:r>
            <a:rPr lang="ru-RU" sz="2000" dirty="0" smtClean="0"/>
            <a:t>безопасная и благоприятная для обитания.</a:t>
          </a:r>
          <a:endParaRPr lang="ru-RU" sz="2000" dirty="0"/>
        </a:p>
      </dgm:t>
    </dgm:pt>
    <dgm:pt modelId="{38C66458-4DFF-4D70-8360-5F894C8166A9}" type="sibTrans" cxnId="{51283B9C-944D-40D2-A0E8-AB5BA1A095C2}">
      <dgm:prSet/>
      <dgm:spPr/>
      <dgm:t>
        <a:bodyPr/>
        <a:lstStyle/>
        <a:p>
          <a:endParaRPr lang="ru-RU"/>
        </a:p>
      </dgm:t>
    </dgm:pt>
    <dgm:pt modelId="{B1A3A28C-9B00-4123-A342-482B167135D1}" type="parTrans" cxnId="{51283B9C-944D-40D2-A0E8-AB5BA1A095C2}">
      <dgm:prSet/>
      <dgm:spPr/>
      <dgm:t>
        <a:bodyPr/>
        <a:lstStyle/>
        <a:p>
          <a:endParaRPr lang="ru-RU"/>
        </a:p>
      </dgm:t>
    </dgm:pt>
    <dgm:pt modelId="{D22D1A0D-0718-4558-8926-00D5A9A82719}">
      <dgm:prSet custT="1"/>
      <dgm:spPr/>
      <dgm:t>
        <a:bodyPr/>
        <a:lstStyle/>
        <a:p>
          <a:r>
            <a:rPr lang="ru-RU" sz="2000" b="1" i="1" u="sng" dirty="0" smtClean="0"/>
            <a:t>Отказ</a:t>
          </a:r>
          <a:r>
            <a:rPr lang="ru-RU" sz="2000" dirty="0" smtClean="0"/>
            <a:t> от вредных привычек.</a:t>
          </a:r>
          <a:endParaRPr lang="ru-RU" sz="2000" dirty="0"/>
        </a:p>
      </dgm:t>
    </dgm:pt>
    <dgm:pt modelId="{413CF1EB-759E-4508-A2B6-81595B61FBA5}" type="sibTrans" cxnId="{F6FA18EF-D270-4768-B17B-0D444C0770E2}">
      <dgm:prSet/>
      <dgm:spPr/>
      <dgm:t>
        <a:bodyPr/>
        <a:lstStyle/>
        <a:p>
          <a:endParaRPr lang="ru-RU"/>
        </a:p>
      </dgm:t>
    </dgm:pt>
    <dgm:pt modelId="{000F6741-8C1F-4308-8089-A9B1F11D80A8}" type="parTrans" cxnId="{F6FA18EF-D270-4768-B17B-0D444C0770E2}">
      <dgm:prSet/>
      <dgm:spPr/>
      <dgm:t>
        <a:bodyPr/>
        <a:lstStyle/>
        <a:p>
          <a:endParaRPr lang="ru-RU"/>
        </a:p>
      </dgm:t>
    </dgm:pt>
    <dgm:pt modelId="{6E65567A-125E-4FBE-A7B7-039878A8BCFD}">
      <dgm:prSet custT="1"/>
      <dgm:spPr/>
      <dgm:t>
        <a:bodyPr/>
        <a:lstStyle/>
        <a:p>
          <a:r>
            <a:rPr lang="ru-RU" sz="2000" b="1" i="1" u="sng" dirty="0" smtClean="0"/>
            <a:t>Питание: </a:t>
          </a:r>
          <a:r>
            <a:rPr lang="ru-RU" sz="2000" dirty="0" smtClean="0"/>
            <a:t>умеренное, соответствующее физиологическим особенностям  человека</a:t>
          </a:r>
          <a:r>
            <a:rPr lang="ru-RU" sz="1700" dirty="0" smtClean="0"/>
            <a:t>.</a:t>
          </a:r>
          <a:endParaRPr lang="ru-RU" sz="1700" dirty="0"/>
        </a:p>
      </dgm:t>
    </dgm:pt>
    <dgm:pt modelId="{AFE576DB-29E4-4990-850E-3FB11B0E643F}" type="parTrans" cxnId="{C74CE588-80A1-44F7-99F6-F1DE09A6F529}">
      <dgm:prSet/>
      <dgm:spPr/>
      <dgm:t>
        <a:bodyPr/>
        <a:lstStyle/>
        <a:p>
          <a:endParaRPr lang="ru-RU"/>
        </a:p>
      </dgm:t>
    </dgm:pt>
    <dgm:pt modelId="{4DE67339-532A-4817-98C3-A8A0AC0FC5D8}" type="sibTrans" cxnId="{C74CE588-80A1-44F7-99F6-F1DE09A6F529}">
      <dgm:prSet/>
      <dgm:spPr/>
      <dgm:t>
        <a:bodyPr/>
        <a:lstStyle/>
        <a:p>
          <a:endParaRPr lang="ru-RU"/>
        </a:p>
      </dgm:t>
    </dgm:pt>
    <dgm:pt modelId="{7C3C5924-8B39-48BA-ACD2-3CCF736A3296}" type="pres">
      <dgm:prSet presAssocID="{C83F55DC-6F9E-4B88-ABCC-2DA8A5205E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7125B-93FF-4305-A00A-89CC0A8C72C7}" type="pres">
      <dgm:prSet presAssocID="{CFA2D419-16EE-4714-B583-87EA4D38F977}" presName="centerShape" presStyleLbl="node0" presStyleIdx="0" presStyleCnt="1" custScaleY="82117" custLinFactNeighborX="1762" custLinFactNeighborY="-17573"/>
      <dgm:spPr/>
      <dgm:t>
        <a:bodyPr/>
        <a:lstStyle/>
        <a:p>
          <a:endParaRPr lang="ru-RU"/>
        </a:p>
      </dgm:t>
    </dgm:pt>
    <dgm:pt modelId="{B4AB56A1-23F4-423D-BB8C-9CFC49043C8A}" type="pres">
      <dgm:prSet presAssocID="{000F6741-8C1F-4308-8089-A9B1F11D80A8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2963A52E-06C3-4799-8C25-CC9FA2EACD46}" type="pres">
      <dgm:prSet presAssocID="{D22D1A0D-0718-4558-8926-00D5A9A82719}" presName="node" presStyleLbl="node1" presStyleIdx="0" presStyleCnt="7" custScaleX="127017" custRadScaleRad="49655" custRadScaleInc="-119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C94C4-B970-422B-878A-C87973825B7B}" type="pres">
      <dgm:prSet presAssocID="{B1A3A28C-9B00-4123-A342-482B167135D1}" presName="parTrans" presStyleLbl="bgSibTrans2D1" presStyleIdx="1" presStyleCnt="7" custLinFactNeighborX="3858" custLinFactNeighborY="718"/>
      <dgm:spPr/>
      <dgm:t>
        <a:bodyPr/>
        <a:lstStyle/>
        <a:p>
          <a:endParaRPr lang="ru-RU"/>
        </a:p>
      </dgm:t>
    </dgm:pt>
    <dgm:pt modelId="{1DC08EE5-B78D-40DB-B9FE-B82037192853}" type="pres">
      <dgm:prSet presAssocID="{70946423-2D7C-4BD5-A655-C12FE9E3002E}" presName="node" presStyleLbl="node1" presStyleIdx="1" presStyleCnt="7" custScaleX="145037" custScaleY="114659" custRadScaleRad="87669" custRadScaleInc="-3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34F67-1B9F-4112-A125-27AA0B969042}" type="pres">
      <dgm:prSet presAssocID="{62BDA9C5-0B9F-4A73-B66A-939E5577B833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32747F20-C7D0-49F4-A436-84F5D5E42941}" type="pres">
      <dgm:prSet presAssocID="{F0C3282A-4A63-4C97-9469-3BF0E46603DC}" presName="node" presStyleLbl="node1" presStyleIdx="2" presStyleCnt="7" custScaleX="148022" custScaleY="110614" custRadScaleRad="112112" custRadScaleInc="-2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FF20C-746E-4D79-95F6-13A9E5BDD0B7}" type="pres">
      <dgm:prSet presAssocID="{B004A58D-0AD8-4739-9FC2-291DC0D12F1F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C5520300-18E6-4C45-AFCC-1F01EB80FAE2}" type="pres">
      <dgm:prSet presAssocID="{61D78FF3-FA5C-419E-A67C-E1EEC13F3B6B}" presName="node" presStyleLbl="node1" presStyleIdx="3" presStyleCnt="7" custScaleX="126899" custScaleY="81829" custRadScaleRad="107035" custRadScaleInc="9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0AFE9-1751-4FE4-92E8-BE3C6AECDADE}" type="pres">
      <dgm:prSet presAssocID="{AB29E2CE-D306-498C-8E0C-88643AB34F20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AAD07F42-7A3A-4F19-BC6A-9044DF71B8A7}" type="pres">
      <dgm:prSet presAssocID="{5A2E8284-ACFE-47D0-8741-A2861159ACED}" presName="node" presStyleLbl="node1" presStyleIdx="4" presStyleCnt="7" custScaleX="160574" custScaleY="113799" custRadScaleRad="123390" custRadScaleInc="51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68C0B-C4A3-4B2E-8838-E2F56A5D7294}" type="pres">
      <dgm:prSet presAssocID="{A70BED6F-EEA2-4417-8C21-1D567CB0EF91}" presName="parTrans" presStyleLbl="bgSibTrans2D1" presStyleIdx="5" presStyleCnt="7" custLinFactNeighborX="4871" custLinFactNeighborY="550"/>
      <dgm:spPr/>
      <dgm:t>
        <a:bodyPr/>
        <a:lstStyle/>
        <a:p>
          <a:endParaRPr lang="ru-RU"/>
        </a:p>
      </dgm:t>
    </dgm:pt>
    <dgm:pt modelId="{8F85537B-34E4-47E9-8A8E-8FAF4D3890DB}" type="pres">
      <dgm:prSet presAssocID="{0C7A2BE4-3656-42C7-8B5F-A361E7F41A5B}" presName="node" presStyleLbl="node1" presStyleIdx="5" presStyleCnt="7" custScaleX="124726" custScaleY="93956" custRadScaleRad="97850" custRadScaleInc="411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BF382-55EA-4CC9-89E4-D9F99C9C0FF6}" type="pres">
      <dgm:prSet presAssocID="{AFE576DB-29E4-4990-850E-3FB11B0E643F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E01F48B6-3126-4982-BD48-12F1DF22ABD0}" type="pres">
      <dgm:prSet presAssocID="{6E65567A-125E-4FBE-A7B7-039878A8BCFD}" presName="node" presStyleLbl="node1" presStyleIdx="6" presStyleCnt="7" custScaleX="179789" custScaleY="109983" custRadScaleRad="66058" custRadScaleInc="93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DC6B63-C9EB-4F6B-807B-0C920C04787E}" type="presOf" srcId="{B1A3A28C-9B00-4123-A342-482B167135D1}" destId="{709C94C4-B970-422B-878A-C87973825B7B}" srcOrd="0" destOrd="0" presId="urn:microsoft.com/office/officeart/2005/8/layout/radial4"/>
    <dgm:cxn modelId="{A352B587-0CC1-41D1-8408-920BDCFEE092}" type="presOf" srcId="{CFA2D419-16EE-4714-B583-87EA4D38F977}" destId="{6D57125B-93FF-4305-A00A-89CC0A8C72C7}" srcOrd="0" destOrd="0" presId="urn:microsoft.com/office/officeart/2005/8/layout/radial4"/>
    <dgm:cxn modelId="{0340B9C1-256A-40DB-B458-3AF04C878479}" type="presOf" srcId="{61D78FF3-FA5C-419E-A67C-E1EEC13F3B6B}" destId="{C5520300-18E6-4C45-AFCC-1F01EB80FAE2}" srcOrd="0" destOrd="0" presId="urn:microsoft.com/office/officeart/2005/8/layout/radial4"/>
    <dgm:cxn modelId="{CD62935B-9513-47F4-9CBD-48630822CDAF}" type="presOf" srcId="{AFE576DB-29E4-4990-850E-3FB11B0E643F}" destId="{144BF382-55EA-4CC9-89E4-D9F99C9C0FF6}" srcOrd="0" destOrd="0" presId="urn:microsoft.com/office/officeart/2005/8/layout/radial4"/>
    <dgm:cxn modelId="{C14B4E76-CA8A-4925-97E0-CDEAFD5D9093}" type="presOf" srcId="{AB29E2CE-D306-498C-8E0C-88643AB34F20}" destId="{8730AFE9-1751-4FE4-92E8-BE3C6AECDADE}" srcOrd="0" destOrd="0" presId="urn:microsoft.com/office/officeart/2005/8/layout/radial4"/>
    <dgm:cxn modelId="{5C942F74-700F-4892-AE20-B009AE6DA30D}" type="presOf" srcId="{6E65567A-125E-4FBE-A7B7-039878A8BCFD}" destId="{E01F48B6-3126-4982-BD48-12F1DF22ABD0}" srcOrd="0" destOrd="0" presId="urn:microsoft.com/office/officeart/2005/8/layout/radial4"/>
    <dgm:cxn modelId="{C74CE588-80A1-44F7-99F6-F1DE09A6F529}" srcId="{CFA2D419-16EE-4714-B583-87EA4D38F977}" destId="{6E65567A-125E-4FBE-A7B7-039878A8BCFD}" srcOrd="6" destOrd="0" parTransId="{AFE576DB-29E4-4990-850E-3FB11B0E643F}" sibTransId="{4DE67339-532A-4817-98C3-A8A0AC0FC5D8}"/>
    <dgm:cxn modelId="{51283B9C-944D-40D2-A0E8-AB5BA1A095C2}" srcId="{CFA2D419-16EE-4714-B583-87EA4D38F977}" destId="{70946423-2D7C-4BD5-A655-C12FE9E3002E}" srcOrd="1" destOrd="0" parTransId="{B1A3A28C-9B00-4123-A342-482B167135D1}" sibTransId="{38C66458-4DFF-4D70-8360-5F894C8166A9}"/>
    <dgm:cxn modelId="{F6FA18EF-D270-4768-B17B-0D444C0770E2}" srcId="{CFA2D419-16EE-4714-B583-87EA4D38F977}" destId="{D22D1A0D-0718-4558-8926-00D5A9A82719}" srcOrd="0" destOrd="0" parTransId="{000F6741-8C1F-4308-8089-A9B1F11D80A8}" sibTransId="{413CF1EB-759E-4508-A2B6-81595B61FBA5}"/>
    <dgm:cxn modelId="{C0BECE4C-C18A-439B-B49F-087D98A24142}" srcId="{C83F55DC-6F9E-4B88-ABCC-2DA8A5205EF9}" destId="{CFA2D419-16EE-4714-B583-87EA4D38F977}" srcOrd="0" destOrd="0" parTransId="{7ABFD63C-600C-4F6F-813C-C78DA34EE6F6}" sibTransId="{08F5D960-6045-476C-A4BA-0B703166AE67}"/>
    <dgm:cxn modelId="{C5EA2269-E755-415F-89F1-5EF4DB5F136B}" type="presOf" srcId="{D22D1A0D-0718-4558-8926-00D5A9A82719}" destId="{2963A52E-06C3-4799-8C25-CC9FA2EACD46}" srcOrd="0" destOrd="0" presId="urn:microsoft.com/office/officeart/2005/8/layout/radial4"/>
    <dgm:cxn modelId="{7BA9F0C3-CDCF-4F64-9BB4-4E969F085CE0}" type="presOf" srcId="{F0C3282A-4A63-4C97-9469-3BF0E46603DC}" destId="{32747F20-C7D0-49F4-A436-84F5D5E42941}" srcOrd="0" destOrd="0" presId="urn:microsoft.com/office/officeart/2005/8/layout/radial4"/>
    <dgm:cxn modelId="{34E3D3FC-5576-4652-A4BD-DE4D8328BD17}" type="presOf" srcId="{70946423-2D7C-4BD5-A655-C12FE9E3002E}" destId="{1DC08EE5-B78D-40DB-B9FE-B82037192853}" srcOrd="0" destOrd="0" presId="urn:microsoft.com/office/officeart/2005/8/layout/radial4"/>
    <dgm:cxn modelId="{95392657-6543-4DD1-B799-E7494C1E8A9D}" srcId="{CFA2D419-16EE-4714-B583-87EA4D38F977}" destId="{5A2E8284-ACFE-47D0-8741-A2861159ACED}" srcOrd="4" destOrd="0" parTransId="{AB29E2CE-D306-498C-8E0C-88643AB34F20}" sibTransId="{0D6F4D5D-14DD-46D5-B9BB-03C069842154}"/>
    <dgm:cxn modelId="{95AB7454-649F-486F-B99A-4A204FB04664}" type="presOf" srcId="{5A2E8284-ACFE-47D0-8741-A2861159ACED}" destId="{AAD07F42-7A3A-4F19-BC6A-9044DF71B8A7}" srcOrd="0" destOrd="0" presId="urn:microsoft.com/office/officeart/2005/8/layout/radial4"/>
    <dgm:cxn modelId="{09DFDF73-3DE5-472F-AB5A-63EA8C5226F0}" srcId="{CFA2D419-16EE-4714-B583-87EA4D38F977}" destId="{F0C3282A-4A63-4C97-9469-3BF0E46603DC}" srcOrd="2" destOrd="0" parTransId="{62BDA9C5-0B9F-4A73-B66A-939E5577B833}" sibTransId="{312B837C-B4E4-4E8D-A51F-E7C1C0DAD8D1}"/>
    <dgm:cxn modelId="{16DD50BC-7BD7-41F4-BEC3-417143E12720}" srcId="{C83F55DC-6F9E-4B88-ABCC-2DA8A5205EF9}" destId="{9AE98FB7-0243-4D7B-A624-4DA04D4DE30D}" srcOrd="1" destOrd="0" parTransId="{2EFCF255-956A-4C8D-9A99-47261902FE76}" sibTransId="{71B4B8CE-0835-4F27-B9EC-AF198F6D22BD}"/>
    <dgm:cxn modelId="{014921AF-93AC-43D9-BE88-0E0976E25B4C}" srcId="{CFA2D419-16EE-4714-B583-87EA4D38F977}" destId="{0C7A2BE4-3656-42C7-8B5F-A361E7F41A5B}" srcOrd="5" destOrd="0" parTransId="{A70BED6F-EEA2-4417-8C21-1D567CB0EF91}" sibTransId="{963D3F60-2399-4A91-9F7B-0E6A19BC44AB}"/>
    <dgm:cxn modelId="{382A4A8C-9C41-438E-A3EA-D2CA0B55E681}" type="presOf" srcId="{0C7A2BE4-3656-42C7-8B5F-A361E7F41A5B}" destId="{8F85537B-34E4-47E9-8A8E-8FAF4D3890DB}" srcOrd="0" destOrd="0" presId="urn:microsoft.com/office/officeart/2005/8/layout/radial4"/>
    <dgm:cxn modelId="{1A7DCD71-B33E-431A-911B-50E62240A9CA}" type="presOf" srcId="{000F6741-8C1F-4308-8089-A9B1F11D80A8}" destId="{B4AB56A1-23F4-423D-BB8C-9CFC49043C8A}" srcOrd="0" destOrd="0" presId="urn:microsoft.com/office/officeart/2005/8/layout/radial4"/>
    <dgm:cxn modelId="{C71083FC-6A6C-44DC-98E2-F4C6A1850EEE}" type="presOf" srcId="{62BDA9C5-0B9F-4A73-B66A-939E5577B833}" destId="{7B234F67-1B9F-4112-A125-27AA0B969042}" srcOrd="0" destOrd="0" presId="urn:microsoft.com/office/officeart/2005/8/layout/radial4"/>
    <dgm:cxn modelId="{827D18B2-7CFC-432C-BB44-A14E93041C5B}" type="presOf" srcId="{A70BED6F-EEA2-4417-8C21-1D567CB0EF91}" destId="{74968C0B-C4A3-4B2E-8838-E2F56A5D7294}" srcOrd="0" destOrd="0" presId="urn:microsoft.com/office/officeart/2005/8/layout/radial4"/>
    <dgm:cxn modelId="{5D247C67-FA8F-4439-8ED7-58F07FBFEF73}" type="presOf" srcId="{B004A58D-0AD8-4739-9FC2-291DC0D12F1F}" destId="{388FF20C-746E-4D79-95F6-13A9E5BDD0B7}" srcOrd="0" destOrd="0" presId="urn:microsoft.com/office/officeart/2005/8/layout/radial4"/>
    <dgm:cxn modelId="{C931A3D4-1C28-4C35-BD9C-3F966CFFCAA2}" type="presOf" srcId="{C83F55DC-6F9E-4B88-ABCC-2DA8A5205EF9}" destId="{7C3C5924-8B39-48BA-ACD2-3CCF736A3296}" srcOrd="0" destOrd="0" presId="urn:microsoft.com/office/officeart/2005/8/layout/radial4"/>
    <dgm:cxn modelId="{B81EF600-8ADA-41C7-9245-F888BE076B1F}" srcId="{CFA2D419-16EE-4714-B583-87EA4D38F977}" destId="{61D78FF3-FA5C-419E-A67C-E1EEC13F3B6B}" srcOrd="3" destOrd="0" parTransId="{B004A58D-0AD8-4739-9FC2-291DC0D12F1F}" sibTransId="{8CEA5C3E-FC45-4F1A-BAC7-D611B79707A9}"/>
    <dgm:cxn modelId="{0303CAFE-4586-4D40-B1DD-66044D649B66}" type="presParOf" srcId="{7C3C5924-8B39-48BA-ACD2-3CCF736A3296}" destId="{6D57125B-93FF-4305-A00A-89CC0A8C72C7}" srcOrd="0" destOrd="0" presId="urn:microsoft.com/office/officeart/2005/8/layout/radial4"/>
    <dgm:cxn modelId="{2C8E52BD-19E7-4882-816E-0ABBE001FDA9}" type="presParOf" srcId="{7C3C5924-8B39-48BA-ACD2-3CCF736A3296}" destId="{B4AB56A1-23F4-423D-BB8C-9CFC49043C8A}" srcOrd="1" destOrd="0" presId="urn:microsoft.com/office/officeart/2005/8/layout/radial4"/>
    <dgm:cxn modelId="{BE65F528-BB27-40ED-9229-CD75C0A2C781}" type="presParOf" srcId="{7C3C5924-8B39-48BA-ACD2-3CCF736A3296}" destId="{2963A52E-06C3-4799-8C25-CC9FA2EACD46}" srcOrd="2" destOrd="0" presId="urn:microsoft.com/office/officeart/2005/8/layout/radial4"/>
    <dgm:cxn modelId="{EE05C750-80E0-4460-9516-A4126BEE939B}" type="presParOf" srcId="{7C3C5924-8B39-48BA-ACD2-3CCF736A3296}" destId="{709C94C4-B970-422B-878A-C87973825B7B}" srcOrd="3" destOrd="0" presId="urn:microsoft.com/office/officeart/2005/8/layout/radial4"/>
    <dgm:cxn modelId="{4892CC9A-AF45-4374-9851-059859A6D7FD}" type="presParOf" srcId="{7C3C5924-8B39-48BA-ACD2-3CCF736A3296}" destId="{1DC08EE5-B78D-40DB-B9FE-B82037192853}" srcOrd="4" destOrd="0" presId="urn:microsoft.com/office/officeart/2005/8/layout/radial4"/>
    <dgm:cxn modelId="{DDE30282-F189-414B-8DCB-16D2FB4896A7}" type="presParOf" srcId="{7C3C5924-8B39-48BA-ACD2-3CCF736A3296}" destId="{7B234F67-1B9F-4112-A125-27AA0B969042}" srcOrd="5" destOrd="0" presId="urn:microsoft.com/office/officeart/2005/8/layout/radial4"/>
    <dgm:cxn modelId="{C3EC9D30-B285-423A-8543-C9882B9AE99B}" type="presParOf" srcId="{7C3C5924-8B39-48BA-ACD2-3CCF736A3296}" destId="{32747F20-C7D0-49F4-A436-84F5D5E42941}" srcOrd="6" destOrd="0" presId="urn:microsoft.com/office/officeart/2005/8/layout/radial4"/>
    <dgm:cxn modelId="{DC14E689-E23E-4E65-953A-B9CF8B71135A}" type="presParOf" srcId="{7C3C5924-8B39-48BA-ACD2-3CCF736A3296}" destId="{388FF20C-746E-4D79-95F6-13A9E5BDD0B7}" srcOrd="7" destOrd="0" presId="urn:microsoft.com/office/officeart/2005/8/layout/radial4"/>
    <dgm:cxn modelId="{85A5713E-058B-4E96-A2E7-2B30541650DA}" type="presParOf" srcId="{7C3C5924-8B39-48BA-ACD2-3CCF736A3296}" destId="{C5520300-18E6-4C45-AFCC-1F01EB80FAE2}" srcOrd="8" destOrd="0" presId="urn:microsoft.com/office/officeart/2005/8/layout/radial4"/>
    <dgm:cxn modelId="{6CB1B629-C0DA-4A2A-96C8-C520C6BA5FC5}" type="presParOf" srcId="{7C3C5924-8B39-48BA-ACD2-3CCF736A3296}" destId="{8730AFE9-1751-4FE4-92E8-BE3C6AECDADE}" srcOrd="9" destOrd="0" presId="urn:microsoft.com/office/officeart/2005/8/layout/radial4"/>
    <dgm:cxn modelId="{F792B1BC-B75B-46A8-BFDC-A70FEA1556AB}" type="presParOf" srcId="{7C3C5924-8B39-48BA-ACD2-3CCF736A3296}" destId="{AAD07F42-7A3A-4F19-BC6A-9044DF71B8A7}" srcOrd="10" destOrd="0" presId="urn:microsoft.com/office/officeart/2005/8/layout/radial4"/>
    <dgm:cxn modelId="{7E9B5E75-1E68-49D5-AAA2-65A8D374B12E}" type="presParOf" srcId="{7C3C5924-8B39-48BA-ACD2-3CCF736A3296}" destId="{74968C0B-C4A3-4B2E-8838-E2F56A5D7294}" srcOrd="11" destOrd="0" presId="urn:microsoft.com/office/officeart/2005/8/layout/radial4"/>
    <dgm:cxn modelId="{1AEF5B7F-CC09-4EFB-BDB2-7E4A5D51FD3D}" type="presParOf" srcId="{7C3C5924-8B39-48BA-ACD2-3CCF736A3296}" destId="{8F85537B-34E4-47E9-8A8E-8FAF4D3890DB}" srcOrd="12" destOrd="0" presId="urn:microsoft.com/office/officeart/2005/8/layout/radial4"/>
    <dgm:cxn modelId="{77BF0E3B-435F-44D1-9B89-F3E7E2FBB76C}" type="presParOf" srcId="{7C3C5924-8B39-48BA-ACD2-3CCF736A3296}" destId="{144BF382-55EA-4CC9-89E4-D9F99C9C0FF6}" srcOrd="13" destOrd="0" presId="urn:microsoft.com/office/officeart/2005/8/layout/radial4"/>
    <dgm:cxn modelId="{E793F92A-34A1-4E16-A56A-FD5442773C6D}" type="presParOf" srcId="{7C3C5924-8B39-48BA-ACD2-3CCF736A3296}" destId="{E01F48B6-3126-4982-BD48-12F1DF22ABD0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DA887-8DAD-44A6-9810-E753247A2B0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77C4DEB-69AA-442D-8728-69EE870F6EE7}">
      <dgm:prSet phldrT="[Текст]"/>
      <dgm:spPr/>
      <dgm:t>
        <a:bodyPr/>
        <a:lstStyle/>
        <a:p>
          <a:r>
            <a:rPr lang="ru-RU" b="1" i="1" u="sng" dirty="0" smtClean="0"/>
            <a:t>социальном: </a:t>
          </a:r>
          <a:r>
            <a:rPr lang="ru-RU" dirty="0" smtClean="0"/>
            <a:t>пропаганда в СМИ, информационно-просветительская работа;</a:t>
          </a:r>
          <a:endParaRPr lang="ru-RU" dirty="0"/>
        </a:p>
      </dgm:t>
    </dgm:pt>
    <dgm:pt modelId="{349AEC4A-02D6-45D7-BFE8-EFE4DA641E5C}" type="parTrans" cxnId="{C55938CF-44EA-401A-8783-87294EF77158}">
      <dgm:prSet/>
      <dgm:spPr/>
      <dgm:t>
        <a:bodyPr/>
        <a:lstStyle/>
        <a:p>
          <a:endParaRPr lang="ru-RU"/>
        </a:p>
      </dgm:t>
    </dgm:pt>
    <dgm:pt modelId="{4376A0A7-9339-4DA0-8EF3-04A78A8DE9EB}" type="sibTrans" cxnId="{C55938CF-44EA-401A-8783-87294EF77158}">
      <dgm:prSet/>
      <dgm:spPr/>
      <dgm:t>
        <a:bodyPr/>
        <a:lstStyle/>
        <a:p>
          <a:endParaRPr lang="ru-RU"/>
        </a:p>
      </dgm:t>
    </dgm:pt>
    <dgm:pt modelId="{D2362734-8EBA-4323-B615-A0C6EABF549D}">
      <dgm:prSet phldrT="[Текст]"/>
      <dgm:spPr/>
      <dgm:t>
        <a:bodyPr/>
        <a:lstStyle/>
        <a:p>
          <a:r>
            <a:rPr lang="ru-RU" dirty="0" smtClean="0"/>
            <a:t>инфраструктурном: конкретные условия в сферах жизнедеятельности (наличие свободного времени, материальных средств), профилактические (спортивные) учреждения, экологический контроль;</a:t>
          </a:r>
          <a:endParaRPr lang="ru-RU" dirty="0"/>
        </a:p>
      </dgm:t>
    </dgm:pt>
    <dgm:pt modelId="{640A3CAC-E20E-4A2B-AD95-8D3DB57D7AEF}" type="parTrans" cxnId="{5801D06B-ED94-4571-B0BA-E1EAD33ACDD0}">
      <dgm:prSet/>
      <dgm:spPr/>
      <dgm:t>
        <a:bodyPr/>
        <a:lstStyle/>
        <a:p>
          <a:endParaRPr lang="ru-RU"/>
        </a:p>
      </dgm:t>
    </dgm:pt>
    <dgm:pt modelId="{F74C4464-B278-4EB1-A56B-EBD325530DA2}" type="sibTrans" cxnId="{5801D06B-ED94-4571-B0BA-E1EAD33ACDD0}">
      <dgm:prSet/>
      <dgm:spPr/>
      <dgm:t>
        <a:bodyPr/>
        <a:lstStyle/>
        <a:p>
          <a:endParaRPr lang="ru-RU"/>
        </a:p>
      </dgm:t>
    </dgm:pt>
    <dgm:pt modelId="{F9E8B3A2-EABD-4C1D-B729-3C0D6A145F19}">
      <dgm:prSet phldrT="[Текст]"/>
      <dgm:spPr/>
      <dgm:t>
        <a:bodyPr/>
        <a:lstStyle/>
        <a:p>
          <a:r>
            <a:rPr lang="ru-RU" b="1" i="1" u="sng" dirty="0" smtClean="0"/>
            <a:t>личностном: </a:t>
          </a:r>
          <a:r>
            <a:rPr lang="ru-RU" dirty="0" smtClean="0"/>
            <a:t>система ценностных ориентаций человека, стандартизация бытового уклада.</a:t>
          </a:r>
          <a:endParaRPr lang="ru-RU" dirty="0"/>
        </a:p>
      </dgm:t>
    </dgm:pt>
    <dgm:pt modelId="{E9299E7E-1CD7-42A3-A6A0-AE3B57285E9D}" type="parTrans" cxnId="{7113CDC7-D645-455E-8FF7-A2F181971397}">
      <dgm:prSet/>
      <dgm:spPr/>
      <dgm:t>
        <a:bodyPr/>
        <a:lstStyle/>
        <a:p>
          <a:endParaRPr lang="ru-RU"/>
        </a:p>
      </dgm:t>
    </dgm:pt>
    <dgm:pt modelId="{9EFA76A1-8E16-4EAD-92A0-6972B43C7C9C}" type="sibTrans" cxnId="{7113CDC7-D645-455E-8FF7-A2F181971397}">
      <dgm:prSet/>
      <dgm:spPr/>
      <dgm:t>
        <a:bodyPr/>
        <a:lstStyle/>
        <a:p>
          <a:endParaRPr lang="ru-RU"/>
        </a:p>
      </dgm:t>
    </dgm:pt>
    <dgm:pt modelId="{2CBF5C52-E979-4FE0-93D8-CAF963A6B4E7}" type="pres">
      <dgm:prSet presAssocID="{AB7DA887-8DAD-44A6-9810-E753247A2B04}" presName="linearFlow" presStyleCnt="0">
        <dgm:presLayoutVars>
          <dgm:dir/>
          <dgm:resizeHandles val="exact"/>
        </dgm:presLayoutVars>
      </dgm:prSet>
      <dgm:spPr/>
    </dgm:pt>
    <dgm:pt modelId="{B4095B30-F0F4-486F-93B9-58BB7F10BB65}" type="pres">
      <dgm:prSet presAssocID="{E77C4DEB-69AA-442D-8728-69EE870F6EE7}" presName="composite" presStyleCnt="0"/>
      <dgm:spPr/>
    </dgm:pt>
    <dgm:pt modelId="{5C5AEF5E-06A8-4D6F-98CA-5373C07014DC}" type="pres">
      <dgm:prSet presAssocID="{E77C4DEB-69AA-442D-8728-69EE870F6EE7}" presName="imgShp" presStyleLbl="fgImgPlace1" presStyleIdx="0" presStyleCnt="3" custScaleX="137654" custScaleY="112611" custLinFactNeighborX="-16361" custLinFactNeighborY="1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BCE1BC8-277E-42C7-85F3-41F2BF647891}" type="pres">
      <dgm:prSet presAssocID="{E77C4DEB-69AA-442D-8728-69EE870F6EE7}" presName="txShp" presStyleLbl="node1" presStyleIdx="0" presStyleCnt="3" custLinFactNeighborX="-1769" custLinFactNeighborY="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4087C-A408-44F4-B232-395DDF8D466E}" type="pres">
      <dgm:prSet presAssocID="{4376A0A7-9339-4DA0-8EF3-04A78A8DE9EB}" presName="spacing" presStyleCnt="0"/>
      <dgm:spPr/>
    </dgm:pt>
    <dgm:pt modelId="{CBDFD75A-66EA-4947-A059-49B24059241A}" type="pres">
      <dgm:prSet presAssocID="{D2362734-8EBA-4323-B615-A0C6EABF549D}" presName="composite" presStyleCnt="0"/>
      <dgm:spPr/>
    </dgm:pt>
    <dgm:pt modelId="{4A700432-C70D-4E78-BF8C-F235B2191292}" type="pres">
      <dgm:prSet presAssocID="{D2362734-8EBA-4323-B615-A0C6EABF549D}" presName="imgShp" presStyleLbl="fgImgPlace1" presStyleIdx="1" presStyleCnt="3" custScaleX="125123" custScaleY="105809" custLinFactNeighborX="-6887" custLinFactNeighborY="10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E469415-0D4D-49DD-B096-C33752D180BD}" type="pres">
      <dgm:prSet presAssocID="{D2362734-8EBA-4323-B615-A0C6EABF549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E1B1A-7439-447E-B142-9B7938E27ABF}" type="pres">
      <dgm:prSet presAssocID="{F74C4464-B278-4EB1-A56B-EBD325530DA2}" presName="spacing" presStyleCnt="0"/>
      <dgm:spPr/>
    </dgm:pt>
    <dgm:pt modelId="{77A2756F-F4A5-4AA7-B3B1-A98BF79354B1}" type="pres">
      <dgm:prSet presAssocID="{F9E8B3A2-EABD-4C1D-B729-3C0D6A145F19}" presName="composite" presStyleCnt="0"/>
      <dgm:spPr/>
    </dgm:pt>
    <dgm:pt modelId="{37164949-3626-4A20-BE9E-94DB9C483EF7}" type="pres">
      <dgm:prSet presAssocID="{F9E8B3A2-EABD-4C1D-B729-3C0D6A145F19}" presName="imgShp" presStyleLbl="fgImgPlace1" presStyleIdx="2" presStyleCnt="3" custScaleX="122371" custScaleY="98768" custLinFactNeighborX="-2338" custLinFactNeighborY="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02D73DC-C875-4BFF-9B11-BC680B7E9E18}" type="pres">
      <dgm:prSet presAssocID="{F9E8B3A2-EABD-4C1D-B729-3C0D6A145F1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2C6C3C-5D8F-433C-B90B-C1E388E575B3}" type="presOf" srcId="{F9E8B3A2-EABD-4C1D-B729-3C0D6A145F19}" destId="{902D73DC-C875-4BFF-9B11-BC680B7E9E18}" srcOrd="0" destOrd="0" presId="urn:microsoft.com/office/officeart/2005/8/layout/vList3"/>
    <dgm:cxn modelId="{C55938CF-44EA-401A-8783-87294EF77158}" srcId="{AB7DA887-8DAD-44A6-9810-E753247A2B04}" destId="{E77C4DEB-69AA-442D-8728-69EE870F6EE7}" srcOrd="0" destOrd="0" parTransId="{349AEC4A-02D6-45D7-BFE8-EFE4DA641E5C}" sibTransId="{4376A0A7-9339-4DA0-8EF3-04A78A8DE9EB}"/>
    <dgm:cxn modelId="{5801D06B-ED94-4571-B0BA-E1EAD33ACDD0}" srcId="{AB7DA887-8DAD-44A6-9810-E753247A2B04}" destId="{D2362734-8EBA-4323-B615-A0C6EABF549D}" srcOrd="1" destOrd="0" parTransId="{640A3CAC-E20E-4A2B-AD95-8D3DB57D7AEF}" sibTransId="{F74C4464-B278-4EB1-A56B-EBD325530DA2}"/>
    <dgm:cxn modelId="{7113CDC7-D645-455E-8FF7-A2F181971397}" srcId="{AB7DA887-8DAD-44A6-9810-E753247A2B04}" destId="{F9E8B3A2-EABD-4C1D-B729-3C0D6A145F19}" srcOrd="2" destOrd="0" parTransId="{E9299E7E-1CD7-42A3-A6A0-AE3B57285E9D}" sibTransId="{9EFA76A1-8E16-4EAD-92A0-6972B43C7C9C}"/>
    <dgm:cxn modelId="{E41B7DBB-4E45-48A7-98D7-CF37CBF6B650}" type="presOf" srcId="{AB7DA887-8DAD-44A6-9810-E753247A2B04}" destId="{2CBF5C52-E979-4FE0-93D8-CAF963A6B4E7}" srcOrd="0" destOrd="0" presId="urn:microsoft.com/office/officeart/2005/8/layout/vList3"/>
    <dgm:cxn modelId="{C0A24B06-1CAA-449E-B94E-0F3DA79D90C0}" type="presOf" srcId="{D2362734-8EBA-4323-B615-A0C6EABF549D}" destId="{7E469415-0D4D-49DD-B096-C33752D180BD}" srcOrd="0" destOrd="0" presId="urn:microsoft.com/office/officeart/2005/8/layout/vList3"/>
    <dgm:cxn modelId="{769DE126-4D77-4E93-91E1-8391C4B2F7F9}" type="presOf" srcId="{E77C4DEB-69AA-442D-8728-69EE870F6EE7}" destId="{FBCE1BC8-277E-42C7-85F3-41F2BF647891}" srcOrd="0" destOrd="0" presId="urn:microsoft.com/office/officeart/2005/8/layout/vList3"/>
    <dgm:cxn modelId="{717FCB8E-36D9-4C6A-AEE7-191BF086E00A}" type="presParOf" srcId="{2CBF5C52-E979-4FE0-93D8-CAF963A6B4E7}" destId="{B4095B30-F0F4-486F-93B9-58BB7F10BB65}" srcOrd="0" destOrd="0" presId="urn:microsoft.com/office/officeart/2005/8/layout/vList3"/>
    <dgm:cxn modelId="{0F675FD4-CB88-4D27-B7FB-22E9E11D9EE5}" type="presParOf" srcId="{B4095B30-F0F4-486F-93B9-58BB7F10BB65}" destId="{5C5AEF5E-06A8-4D6F-98CA-5373C07014DC}" srcOrd="0" destOrd="0" presId="urn:microsoft.com/office/officeart/2005/8/layout/vList3"/>
    <dgm:cxn modelId="{E56FE5ED-6358-4CB0-AB69-88B698E31C9C}" type="presParOf" srcId="{B4095B30-F0F4-486F-93B9-58BB7F10BB65}" destId="{FBCE1BC8-277E-42C7-85F3-41F2BF647891}" srcOrd="1" destOrd="0" presId="urn:microsoft.com/office/officeart/2005/8/layout/vList3"/>
    <dgm:cxn modelId="{0FC5B93C-E2B8-4AF5-80F6-790463865D99}" type="presParOf" srcId="{2CBF5C52-E979-4FE0-93D8-CAF963A6B4E7}" destId="{4EA4087C-A408-44F4-B232-395DDF8D466E}" srcOrd="1" destOrd="0" presId="urn:microsoft.com/office/officeart/2005/8/layout/vList3"/>
    <dgm:cxn modelId="{3455EF86-C262-4E4D-A472-7559C7F0D340}" type="presParOf" srcId="{2CBF5C52-E979-4FE0-93D8-CAF963A6B4E7}" destId="{CBDFD75A-66EA-4947-A059-49B24059241A}" srcOrd="2" destOrd="0" presId="urn:microsoft.com/office/officeart/2005/8/layout/vList3"/>
    <dgm:cxn modelId="{0AC75376-20A1-40D1-A0D5-184BED4F2666}" type="presParOf" srcId="{CBDFD75A-66EA-4947-A059-49B24059241A}" destId="{4A700432-C70D-4E78-BF8C-F235B2191292}" srcOrd="0" destOrd="0" presId="urn:microsoft.com/office/officeart/2005/8/layout/vList3"/>
    <dgm:cxn modelId="{21C34252-4A92-4997-A1D7-E9C8FE3A8DFF}" type="presParOf" srcId="{CBDFD75A-66EA-4947-A059-49B24059241A}" destId="{7E469415-0D4D-49DD-B096-C33752D180BD}" srcOrd="1" destOrd="0" presId="urn:microsoft.com/office/officeart/2005/8/layout/vList3"/>
    <dgm:cxn modelId="{1F77284C-FA03-4F05-B5D3-429FA006BF3F}" type="presParOf" srcId="{2CBF5C52-E979-4FE0-93D8-CAF963A6B4E7}" destId="{591E1B1A-7439-447E-B142-9B7938E27ABF}" srcOrd="3" destOrd="0" presId="urn:microsoft.com/office/officeart/2005/8/layout/vList3"/>
    <dgm:cxn modelId="{CDA8E36C-B4D3-4611-9BFE-83CC923723E3}" type="presParOf" srcId="{2CBF5C52-E979-4FE0-93D8-CAF963A6B4E7}" destId="{77A2756F-F4A5-4AA7-B3B1-A98BF79354B1}" srcOrd="4" destOrd="0" presId="urn:microsoft.com/office/officeart/2005/8/layout/vList3"/>
    <dgm:cxn modelId="{37CD6467-AB94-4D36-BDD7-2F9DCE5F6A97}" type="presParOf" srcId="{77A2756F-F4A5-4AA7-B3B1-A98BF79354B1}" destId="{37164949-3626-4A20-BE9E-94DB9C483EF7}" srcOrd="0" destOrd="0" presId="urn:microsoft.com/office/officeart/2005/8/layout/vList3"/>
    <dgm:cxn modelId="{01DA6039-3164-48D8-93E1-F42688FA04DE}" type="presParOf" srcId="{77A2756F-F4A5-4AA7-B3B1-A98BF79354B1}" destId="{902D73DC-C875-4BFF-9B11-BC680B7E9E1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BF2636-4755-4226-8B9C-CADE558EBEB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676C5D-F67D-41A5-8F08-094CD2989913}">
      <dgm:prSet phldrT="[Текст]" custT="1"/>
      <dgm:spPr/>
      <dgm:t>
        <a:bodyPr/>
        <a:lstStyle/>
        <a:p>
          <a:pPr algn="l"/>
          <a:r>
            <a:rPr lang="ru-RU" sz="4400" dirty="0" smtClean="0"/>
            <a:t>    </a:t>
          </a:r>
          <a:r>
            <a:rPr lang="ru-RU" sz="4000" dirty="0" smtClean="0"/>
            <a:t>Совет № 1</a:t>
          </a:r>
        </a:p>
        <a:p>
          <a:pPr algn="l"/>
          <a:r>
            <a:rPr lang="ru-RU" sz="4000" dirty="0" smtClean="0"/>
            <a:t> Р</a:t>
          </a:r>
          <a:r>
            <a:rPr lang="ru-RU" sz="2800" dirty="0" smtClean="0"/>
            <a:t>азгадывая кроссворды, изучая  иностранные  языки, производя подсчеты в уме, мы тренируем головной мозг. </a:t>
          </a:r>
          <a:endParaRPr lang="ru-RU" sz="2800" dirty="0"/>
        </a:p>
      </dgm:t>
    </dgm:pt>
    <dgm:pt modelId="{E90F2359-87B8-4ACD-A10E-B927FD9A907E}" type="parTrans" cxnId="{3077D9CC-22AB-440E-A8B1-B76427088EEF}">
      <dgm:prSet/>
      <dgm:spPr/>
      <dgm:t>
        <a:bodyPr/>
        <a:lstStyle/>
        <a:p>
          <a:endParaRPr lang="ru-RU"/>
        </a:p>
      </dgm:t>
    </dgm:pt>
    <dgm:pt modelId="{3E595C3A-C6BE-4F26-A178-D6960F695D14}" type="sibTrans" cxnId="{3077D9CC-22AB-440E-A8B1-B76427088EEF}">
      <dgm:prSet/>
      <dgm:spPr/>
      <dgm:t>
        <a:bodyPr/>
        <a:lstStyle/>
        <a:p>
          <a:endParaRPr lang="ru-RU"/>
        </a:p>
      </dgm:t>
    </dgm:pt>
    <dgm:pt modelId="{47D1EC8D-D5EA-4C43-8FC6-4AE4B4EBAE97}">
      <dgm:prSet custT="1"/>
      <dgm:spPr/>
      <dgm:t>
        <a:bodyPr anchor="ctr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4000" dirty="0" smtClean="0"/>
            <a:t>Совет №2 </a:t>
          </a:r>
        </a:p>
        <a:p>
          <a:pPr>
            <a:lnSpc>
              <a:spcPct val="100000"/>
            </a:lnSpc>
            <a:spcAft>
              <a:spcPts val="1200"/>
            </a:spcAft>
          </a:pPr>
          <a:r>
            <a:rPr lang="ru-RU" sz="2800" dirty="0" smtClean="0"/>
            <a:t>Работа – важный элемент здорового образа жизни. Если найти подходящую работу, то, утверждают ученые, это поможет выглядеть моложе.</a:t>
          </a:r>
          <a:endParaRPr lang="ru-RU" sz="2800" dirty="0"/>
        </a:p>
      </dgm:t>
    </dgm:pt>
    <dgm:pt modelId="{FDD5ADB1-B9B9-41C9-9755-453CBB76F9E0}" type="parTrans" cxnId="{53C3B4CA-A90D-4A57-A458-E76C6A427952}">
      <dgm:prSet/>
      <dgm:spPr/>
      <dgm:t>
        <a:bodyPr/>
        <a:lstStyle/>
        <a:p>
          <a:endParaRPr lang="ru-RU"/>
        </a:p>
      </dgm:t>
    </dgm:pt>
    <dgm:pt modelId="{BEC846C0-32DE-4DC5-962B-E7FA5C5616B4}" type="sibTrans" cxnId="{53C3B4CA-A90D-4A57-A458-E76C6A427952}">
      <dgm:prSet/>
      <dgm:spPr/>
      <dgm:t>
        <a:bodyPr/>
        <a:lstStyle/>
        <a:p>
          <a:endParaRPr lang="ru-RU"/>
        </a:p>
      </dgm:t>
    </dgm:pt>
    <dgm:pt modelId="{D71D623C-2BD5-4D92-9207-B3E113B458B5}" type="pres">
      <dgm:prSet presAssocID="{DDBF2636-4755-4226-8B9C-CADE558EBE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841EE-E064-42BE-BD6E-FAC06CACEE08}" type="pres">
      <dgm:prSet presAssocID="{2A676C5D-F67D-41A5-8F08-094CD2989913}" presName="comp" presStyleCnt="0"/>
      <dgm:spPr/>
    </dgm:pt>
    <dgm:pt modelId="{A9240049-E3B0-4EF5-B31A-A0816F23D6FC}" type="pres">
      <dgm:prSet presAssocID="{2A676C5D-F67D-41A5-8F08-094CD2989913}" presName="box" presStyleLbl="node1" presStyleIdx="0" presStyleCnt="2" custScaleY="88793" custLinFactNeighborX="1340"/>
      <dgm:spPr/>
      <dgm:t>
        <a:bodyPr/>
        <a:lstStyle/>
        <a:p>
          <a:endParaRPr lang="ru-RU"/>
        </a:p>
      </dgm:t>
    </dgm:pt>
    <dgm:pt modelId="{158791A4-3545-48B7-97DD-0CD32EA4A0EE}" type="pres">
      <dgm:prSet presAssocID="{2A676C5D-F67D-41A5-8F08-094CD2989913}" presName="img" presStyleLbl="fgImgPlace1" presStyleIdx="0" presStyleCnt="2" custScaleX="117357" custScaleY="75703" custLinFactNeighborX="-2235" custLinFactNeighborY="5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E383A63-B039-485F-ACF8-950000A019F1}" type="pres">
      <dgm:prSet presAssocID="{2A676C5D-F67D-41A5-8F08-094CD298991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975066-3791-47C9-9B56-F873A229DF2A}" type="pres">
      <dgm:prSet presAssocID="{3E595C3A-C6BE-4F26-A178-D6960F695D14}" presName="spacer" presStyleCnt="0"/>
      <dgm:spPr/>
    </dgm:pt>
    <dgm:pt modelId="{0087D4A4-A61E-4A62-B2CE-F0EFCA2AED73}" type="pres">
      <dgm:prSet presAssocID="{47D1EC8D-D5EA-4C43-8FC6-4AE4B4EBAE97}" presName="comp" presStyleCnt="0"/>
      <dgm:spPr/>
    </dgm:pt>
    <dgm:pt modelId="{896B742A-C5C0-4F77-8E9D-7FC90BA1562A}" type="pres">
      <dgm:prSet presAssocID="{47D1EC8D-D5EA-4C43-8FC6-4AE4B4EBAE97}" presName="box" presStyleLbl="node1" presStyleIdx="1" presStyleCnt="2" custScaleY="88266" custLinFactNeighborX="-220" custLinFactNeighborY="-1997"/>
      <dgm:spPr/>
      <dgm:t>
        <a:bodyPr/>
        <a:lstStyle/>
        <a:p>
          <a:endParaRPr lang="ru-RU"/>
        </a:p>
      </dgm:t>
    </dgm:pt>
    <dgm:pt modelId="{3D1F49E3-8996-4837-B2F0-BFECD2305799}" type="pres">
      <dgm:prSet presAssocID="{47D1EC8D-D5EA-4C43-8FC6-4AE4B4EBAE97}" presName="img" presStyleLbl="fgImgPlace1" presStyleIdx="1" presStyleCnt="2" custScaleY="86382" custLinFactNeighborX="-4577" custLinFactNeighborY="12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8B689F2-10EF-4139-B75C-7B1A2CC1B38B}" type="pres">
      <dgm:prSet presAssocID="{47D1EC8D-D5EA-4C43-8FC6-4AE4B4EBAE9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3B4CA-A90D-4A57-A458-E76C6A427952}" srcId="{DDBF2636-4755-4226-8B9C-CADE558EBEB2}" destId="{47D1EC8D-D5EA-4C43-8FC6-4AE4B4EBAE97}" srcOrd="1" destOrd="0" parTransId="{FDD5ADB1-B9B9-41C9-9755-453CBB76F9E0}" sibTransId="{BEC846C0-32DE-4DC5-962B-E7FA5C5616B4}"/>
    <dgm:cxn modelId="{D4946363-2700-4C94-B33B-1CD02A5315DC}" type="presOf" srcId="{DDBF2636-4755-4226-8B9C-CADE558EBEB2}" destId="{D71D623C-2BD5-4D92-9207-B3E113B458B5}" srcOrd="0" destOrd="0" presId="urn:microsoft.com/office/officeart/2005/8/layout/vList4"/>
    <dgm:cxn modelId="{3077D9CC-22AB-440E-A8B1-B76427088EEF}" srcId="{DDBF2636-4755-4226-8B9C-CADE558EBEB2}" destId="{2A676C5D-F67D-41A5-8F08-094CD2989913}" srcOrd="0" destOrd="0" parTransId="{E90F2359-87B8-4ACD-A10E-B927FD9A907E}" sibTransId="{3E595C3A-C6BE-4F26-A178-D6960F695D14}"/>
    <dgm:cxn modelId="{9CEF4664-21DB-454D-A78F-862C76E4630E}" type="presOf" srcId="{47D1EC8D-D5EA-4C43-8FC6-4AE4B4EBAE97}" destId="{58B689F2-10EF-4139-B75C-7B1A2CC1B38B}" srcOrd="1" destOrd="0" presId="urn:microsoft.com/office/officeart/2005/8/layout/vList4"/>
    <dgm:cxn modelId="{AB4FC5A3-D3C7-4A5D-9473-8E29FABC289A}" type="presOf" srcId="{47D1EC8D-D5EA-4C43-8FC6-4AE4B4EBAE97}" destId="{896B742A-C5C0-4F77-8E9D-7FC90BA1562A}" srcOrd="0" destOrd="0" presId="urn:microsoft.com/office/officeart/2005/8/layout/vList4"/>
    <dgm:cxn modelId="{A55C2589-0A72-42BE-92C8-E4B86D98385D}" type="presOf" srcId="{2A676C5D-F67D-41A5-8F08-094CD2989913}" destId="{1E383A63-B039-485F-ACF8-950000A019F1}" srcOrd="1" destOrd="0" presId="urn:microsoft.com/office/officeart/2005/8/layout/vList4"/>
    <dgm:cxn modelId="{C83E2C19-491F-4A8C-A991-D1BF848B3513}" type="presOf" srcId="{2A676C5D-F67D-41A5-8F08-094CD2989913}" destId="{A9240049-E3B0-4EF5-B31A-A0816F23D6FC}" srcOrd="0" destOrd="0" presId="urn:microsoft.com/office/officeart/2005/8/layout/vList4"/>
    <dgm:cxn modelId="{93E19BC6-55BB-4C24-9956-10C53D406975}" type="presParOf" srcId="{D71D623C-2BD5-4D92-9207-B3E113B458B5}" destId="{4B6841EE-E064-42BE-BD6E-FAC06CACEE08}" srcOrd="0" destOrd="0" presId="urn:microsoft.com/office/officeart/2005/8/layout/vList4"/>
    <dgm:cxn modelId="{5EF3E882-37A3-4AB7-8AF6-1230D081A5C4}" type="presParOf" srcId="{4B6841EE-E064-42BE-BD6E-FAC06CACEE08}" destId="{A9240049-E3B0-4EF5-B31A-A0816F23D6FC}" srcOrd="0" destOrd="0" presId="urn:microsoft.com/office/officeart/2005/8/layout/vList4"/>
    <dgm:cxn modelId="{52894358-C85A-4710-AA99-EC42C43E4A8E}" type="presParOf" srcId="{4B6841EE-E064-42BE-BD6E-FAC06CACEE08}" destId="{158791A4-3545-48B7-97DD-0CD32EA4A0EE}" srcOrd="1" destOrd="0" presId="urn:microsoft.com/office/officeart/2005/8/layout/vList4"/>
    <dgm:cxn modelId="{78458594-1E41-4DE6-90B1-91C85FC0F22F}" type="presParOf" srcId="{4B6841EE-E064-42BE-BD6E-FAC06CACEE08}" destId="{1E383A63-B039-485F-ACF8-950000A019F1}" srcOrd="2" destOrd="0" presId="urn:microsoft.com/office/officeart/2005/8/layout/vList4"/>
    <dgm:cxn modelId="{0D5F38E7-3155-4AA5-8B5F-0DCADC595D3F}" type="presParOf" srcId="{D71D623C-2BD5-4D92-9207-B3E113B458B5}" destId="{A7975066-3791-47C9-9B56-F873A229DF2A}" srcOrd="1" destOrd="0" presId="urn:microsoft.com/office/officeart/2005/8/layout/vList4"/>
    <dgm:cxn modelId="{259F073F-80AE-45BC-B635-1C97339021C7}" type="presParOf" srcId="{D71D623C-2BD5-4D92-9207-B3E113B458B5}" destId="{0087D4A4-A61E-4A62-B2CE-F0EFCA2AED73}" srcOrd="2" destOrd="0" presId="urn:microsoft.com/office/officeart/2005/8/layout/vList4"/>
    <dgm:cxn modelId="{5E63A162-E9A8-4C95-B98E-BA522F4FC9BC}" type="presParOf" srcId="{0087D4A4-A61E-4A62-B2CE-F0EFCA2AED73}" destId="{896B742A-C5C0-4F77-8E9D-7FC90BA1562A}" srcOrd="0" destOrd="0" presId="urn:microsoft.com/office/officeart/2005/8/layout/vList4"/>
    <dgm:cxn modelId="{1E8B0238-45DC-42AE-89DA-04A9BF35D098}" type="presParOf" srcId="{0087D4A4-A61E-4A62-B2CE-F0EFCA2AED73}" destId="{3D1F49E3-8996-4837-B2F0-BFECD2305799}" srcOrd="1" destOrd="0" presId="urn:microsoft.com/office/officeart/2005/8/layout/vList4"/>
    <dgm:cxn modelId="{06E40C27-9CAD-46F3-BBAF-9F85F0D35B87}" type="presParOf" srcId="{0087D4A4-A61E-4A62-B2CE-F0EFCA2AED73}" destId="{58B689F2-10EF-4139-B75C-7B1A2CC1B38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3FE288-E271-41F9-8F57-FE7DE6DB111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C4EDC-84CE-44CB-AE06-D22F228DAEE1}">
      <dgm:prSet phldrT="[Текст]" custT="1"/>
      <dgm:spPr/>
      <dgm:t>
        <a:bodyPr/>
        <a:lstStyle/>
        <a:p>
          <a:r>
            <a:rPr lang="ru-RU" sz="4000" dirty="0" smtClean="0"/>
            <a:t>Совет № 3                                                                                          </a:t>
          </a:r>
          <a:r>
            <a:rPr lang="ru-RU" sz="2800" dirty="0" smtClean="0"/>
            <a:t>Не ешьте слишком много. Вместо привычных 2.500 калорий обходитесь 1.500. Это способствует поддержанию активности клеток, их разгрузке. </a:t>
          </a:r>
          <a:endParaRPr lang="ru-RU" sz="2800" dirty="0"/>
        </a:p>
      </dgm:t>
    </dgm:pt>
    <dgm:pt modelId="{170E024B-D987-437F-9C3F-13FAE75F5733}" type="parTrans" cxnId="{CF6F2C0B-5838-490A-9DBD-A88A0A74EB5F}">
      <dgm:prSet/>
      <dgm:spPr/>
      <dgm:t>
        <a:bodyPr/>
        <a:lstStyle/>
        <a:p>
          <a:endParaRPr lang="ru-RU"/>
        </a:p>
      </dgm:t>
    </dgm:pt>
    <dgm:pt modelId="{0014E86E-75FA-4DED-8E9E-61643EC1C177}" type="sibTrans" cxnId="{CF6F2C0B-5838-490A-9DBD-A88A0A74EB5F}">
      <dgm:prSet/>
      <dgm:spPr/>
      <dgm:t>
        <a:bodyPr/>
        <a:lstStyle/>
        <a:p>
          <a:endParaRPr lang="ru-RU"/>
        </a:p>
      </dgm:t>
    </dgm:pt>
    <dgm:pt modelId="{80F615CB-F3E8-472B-84FA-E0ABF3DB005F}">
      <dgm:prSet phldrT="[Текст]" custT="1"/>
      <dgm:spPr/>
      <dgm:t>
        <a:bodyPr/>
        <a:lstStyle/>
        <a:p>
          <a:r>
            <a:rPr lang="ru-RU" sz="4000" dirty="0" smtClean="0"/>
            <a:t>Совет № 4</a:t>
          </a:r>
        </a:p>
        <a:p>
          <a:r>
            <a:rPr lang="ru-RU" sz="2800" dirty="0" smtClean="0"/>
            <a:t>Меню должно соответствовать возрасту. </a:t>
          </a:r>
          <a:endParaRPr lang="ru-RU" sz="2800" dirty="0"/>
        </a:p>
      </dgm:t>
    </dgm:pt>
    <dgm:pt modelId="{9D14991E-2F3E-430B-BA39-29FE2D49A326}" type="parTrans" cxnId="{E4348A47-756F-4BCC-9EC9-A4D51F5C9261}">
      <dgm:prSet/>
      <dgm:spPr/>
      <dgm:t>
        <a:bodyPr/>
        <a:lstStyle/>
        <a:p>
          <a:endParaRPr lang="ru-RU"/>
        </a:p>
      </dgm:t>
    </dgm:pt>
    <dgm:pt modelId="{E360A953-E624-4ACF-81E9-9E4FD6D12B56}" type="sibTrans" cxnId="{E4348A47-756F-4BCC-9EC9-A4D51F5C9261}">
      <dgm:prSet/>
      <dgm:spPr/>
      <dgm:t>
        <a:bodyPr/>
        <a:lstStyle/>
        <a:p>
          <a:endParaRPr lang="ru-RU"/>
        </a:p>
      </dgm:t>
    </dgm:pt>
    <dgm:pt modelId="{E61BC883-CDAE-4504-A08C-87E4EE9B5205}">
      <dgm:prSet phldrT="[Текст]" custT="1"/>
      <dgm:spPr/>
      <dgm:t>
        <a:bodyPr/>
        <a:lstStyle/>
        <a:p>
          <a:pPr algn="l"/>
          <a:endParaRPr lang="ru-RU" sz="4000" dirty="0" smtClean="0"/>
        </a:p>
        <a:p>
          <a:pPr algn="l"/>
          <a:r>
            <a:rPr lang="ru-RU" sz="4000" dirty="0" smtClean="0"/>
            <a:t>Совет № 5                               </a:t>
          </a:r>
          <a:r>
            <a:rPr lang="ru-RU" sz="2800" dirty="0" smtClean="0"/>
            <a:t>Имейте на все свое мнение. Осознанная   жизнь поможет как можно реже впадать в депрессию и быть подавленным.</a:t>
          </a:r>
        </a:p>
        <a:p>
          <a:pPr algn="l"/>
          <a:endParaRPr lang="ru-RU" sz="4000" dirty="0"/>
        </a:p>
      </dgm:t>
    </dgm:pt>
    <dgm:pt modelId="{EE95D6F7-F271-4CE0-A77A-BAA4CB3949B6}" type="parTrans" cxnId="{0011DA91-EABB-4B7A-97BB-5788F8926AA6}">
      <dgm:prSet/>
      <dgm:spPr/>
      <dgm:t>
        <a:bodyPr/>
        <a:lstStyle/>
        <a:p>
          <a:endParaRPr lang="ru-RU"/>
        </a:p>
      </dgm:t>
    </dgm:pt>
    <dgm:pt modelId="{AAE86A63-F1C4-4BB4-A2F5-5CF5847CFCDC}" type="sibTrans" cxnId="{0011DA91-EABB-4B7A-97BB-5788F8926AA6}">
      <dgm:prSet/>
      <dgm:spPr/>
      <dgm:t>
        <a:bodyPr/>
        <a:lstStyle/>
        <a:p>
          <a:endParaRPr lang="ru-RU"/>
        </a:p>
      </dgm:t>
    </dgm:pt>
    <dgm:pt modelId="{A0C830DD-DE22-4051-955A-4B2C1937FA94}" type="pres">
      <dgm:prSet presAssocID="{9C3FE288-E271-41F9-8F57-FE7DE6DB111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5F847B-9AC1-4EF3-A75D-FC6A230245C1}" type="pres">
      <dgm:prSet presAssocID="{9FDC4EDC-84CE-44CB-AE06-D22F228DAEE1}" presName="comp" presStyleCnt="0"/>
      <dgm:spPr/>
    </dgm:pt>
    <dgm:pt modelId="{CA706F2F-06CA-416E-9B50-BA3179744A60}" type="pres">
      <dgm:prSet presAssocID="{9FDC4EDC-84CE-44CB-AE06-D22F228DAEE1}" presName="box" presStyleLbl="node1" presStyleIdx="0" presStyleCnt="3" custScaleY="116656"/>
      <dgm:spPr/>
      <dgm:t>
        <a:bodyPr/>
        <a:lstStyle/>
        <a:p>
          <a:endParaRPr lang="ru-RU"/>
        </a:p>
      </dgm:t>
    </dgm:pt>
    <dgm:pt modelId="{E609A7E2-6493-4CEB-8BDD-F18D8710574E}" type="pres">
      <dgm:prSet presAssocID="{9FDC4EDC-84CE-44CB-AE06-D22F228DAEE1}" presName="img" presStyleLbl="fgImgPlace1" presStyleIdx="0" presStyleCnt="3" custScaleX="106453" custScaleY="1015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967CAC4-1671-4FA4-8EF7-54F74B05B653}" type="pres">
      <dgm:prSet presAssocID="{9FDC4EDC-84CE-44CB-AE06-D22F228DAEE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FEC8ED-D06A-4511-A8FE-62D3797E6F8F}" type="pres">
      <dgm:prSet presAssocID="{0014E86E-75FA-4DED-8E9E-61643EC1C177}" presName="spacer" presStyleCnt="0"/>
      <dgm:spPr/>
    </dgm:pt>
    <dgm:pt modelId="{88DE00C6-FD4D-4662-BBD2-49A8930F3725}" type="pres">
      <dgm:prSet presAssocID="{80F615CB-F3E8-472B-84FA-E0ABF3DB005F}" presName="comp" presStyleCnt="0"/>
      <dgm:spPr/>
    </dgm:pt>
    <dgm:pt modelId="{AE9002CC-A16F-4745-9F31-B1FD3D21F4A0}" type="pres">
      <dgm:prSet presAssocID="{80F615CB-F3E8-472B-84FA-E0ABF3DB005F}" presName="box" presStyleLbl="node1" presStyleIdx="1" presStyleCnt="3" custScaleY="74094"/>
      <dgm:spPr/>
      <dgm:t>
        <a:bodyPr/>
        <a:lstStyle/>
        <a:p>
          <a:endParaRPr lang="ru-RU"/>
        </a:p>
      </dgm:t>
    </dgm:pt>
    <dgm:pt modelId="{292EBE47-7E96-4F98-8334-78FF99DC6F00}" type="pres">
      <dgm:prSet presAssocID="{80F615CB-F3E8-472B-84FA-E0ABF3DB005F}" presName="img" presStyleLbl="fgImgPlace1" presStyleIdx="1" presStyleCnt="3" custScaleY="8617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83D372-1ED0-48E3-AB14-EA1320AD3C71}" type="pres">
      <dgm:prSet presAssocID="{80F615CB-F3E8-472B-84FA-E0ABF3DB005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426B0-98B2-4699-B68E-0B205E3EF00E}" type="pres">
      <dgm:prSet presAssocID="{E360A953-E624-4ACF-81E9-9E4FD6D12B56}" presName="spacer" presStyleCnt="0"/>
      <dgm:spPr/>
    </dgm:pt>
    <dgm:pt modelId="{8E4FDC0B-67C6-4001-90EB-3C6187822EA0}" type="pres">
      <dgm:prSet presAssocID="{E61BC883-CDAE-4504-A08C-87E4EE9B5205}" presName="comp" presStyleCnt="0"/>
      <dgm:spPr/>
    </dgm:pt>
    <dgm:pt modelId="{0AECA38E-D7FB-44CF-84AA-785FEE427F2F}" type="pres">
      <dgm:prSet presAssocID="{E61BC883-CDAE-4504-A08C-87E4EE9B5205}" presName="box" presStyleLbl="node1" presStyleIdx="2" presStyleCnt="3" custScaleY="108879"/>
      <dgm:spPr/>
      <dgm:t>
        <a:bodyPr/>
        <a:lstStyle/>
        <a:p>
          <a:endParaRPr lang="ru-RU"/>
        </a:p>
      </dgm:t>
    </dgm:pt>
    <dgm:pt modelId="{4ECECB34-CD64-4BC3-B414-73F4D5F979AD}" type="pres">
      <dgm:prSet presAssocID="{E61BC883-CDAE-4504-A08C-87E4EE9B5205}" presName="img" presStyleLbl="fgImgPlace1" presStyleIdx="2" presStyleCnt="3" custScaleX="111912" custScaleY="1064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DD7EB5A-10C3-4139-B780-F371DA1FC007}" type="pres">
      <dgm:prSet presAssocID="{E61BC883-CDAE-4504-A08C-87E4EE9B52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348A47-756F-4BCC-9EC9-A4D51F5C9261}" srcId="{9C3FE288-E271-41F9-8F57-FE7DE6DB1114}" destId="{80F615CB-F3E8-472B-84FA-E0ABF3DB005F}" srcOrd="1" destOrd="0" parTransId="{9D14991E-2F3E-430B-BA39-29FE2D49A326}" sibTransId="{E360A953-E624-4ACF-81E9-9E4FD6D12B56}"/>
    <dgm:cxn modelId="{53334EDC-E941-4C47-B047-C306EF684373}" type="presOf" srcId="{9FDC4EDC-84CE-44CB-AE06-D22F228DAEE1}" destId="{D967CAC4-1671-4FA4-8EF7-54F74B05B653}" srcOrd="1" destOrd="0" presId="urn:microsoft.com/office/officeart/2005/8/layout/vList4"/>
    <dgm:cxn modelId="{AEFEAB08-F1AC-41CC-BFA8-48599B4B0AA7}" type="presOf" srcId="{E61BC883-CDAE-4504-A08C-87E4EE9B5205}" destId="{FDD7EB5A-10C3-4139-B780-F371DA1FC007}" srcOrd="1" destOrd="0" presId="urn:microsoft.com/office/officeart/2005/8/layout/vList4"/>
    <dgm:cxn modelId="{A8D68AC0-7894-4F6D-B3A6-B28E95C46B00}" type="presOf" srcId="{9FDC4EDC-84CE-44CB-AE06-D22F228DAEE1}" destId="{CA706F2F-06CA-416E-9B50-BA3179744A60}" srcOrd="0" destOrd="0" presId="urn:microsoft.com/office/officeart/2005/8/layout/vList4"/>
    <dgm:cxn modelId="{D10B7538-7F15-49F8-9E5A-86E41C683BD3}" type="presOf" srcId="{9C3FE288-E271-41F9-8F57-FE7DE6DB1114}" destId="{A0C830DD-DE22-4051-955A-4B2C1937FA94}" srcOrd="0" destOrd="0" presId="urn:microsoft.com/office/officeart/2005/8/layout/vList4"/>
    <dgm:cxn modelId="{0011DA91-EABB-4B7A-97BB-5788F8926AA6}" srcId="{9C3FE288-E271-41F9-8F57-FE7DE6DB1114}" destId="{E61BC883-CDAE-4504-A08C-87E4EE9B5205}" srcOrd="2" destOrd="0" parTransId="{EE95D6F7-F271-4CE0-A77A-BAA4CB3949B6}" sibTransId="{AAE86A63-F1C4-4BB4-A2F5-5CF5847CFCDC}"/>
    <dgm:cxn modelId="{FEE0F53D-AD28-4840-BCD9-1224DEDBA0C9}" type="presOf" srcId="{80F615CB-F3E8-472B-84FA-E0ABF3DB005F}" destId="{AE9002CC-A16F-4745-9F31-B1FD3D21F4A0}" srcOrd="0" destOrd="0" presId="urn:microsoft.com/office/officeart/2005/8/layout/vList4"/>
    <dgm:cxn modelId="{38704476-B494-4EA6-B3BE-4040FD806DAC}" type="presOf" srcId="{80F615CB-F3E8-472B-84FA-E0ABF3DB005F}" destId="{0E83D372-1ED0-48E3-AB14-EA1320AD3C71}" srcOrd="1" destOrd="0" presId="urn:microsoft.com/office/officeart/2005/8/layout/vList4"/>
    <dgm:cxn modelId="{CF6F2C0B-5838-490A-9DBD-A88A0A74EB5F}" srcId="{9C3FE288-E271-41F9-8F57-FE7DE6DB1114}" destId="{9FDC4EDC-84CE-44CB-AE06-D22F228DAEE1}" srcOrd="0" destOrd="0" parTransId="{170E024B-D987-437F-9C3F-13FAE75F5733}" sibTransId="{0014E86E-75FA-4DED-8E9E-61643EC1C177}"/>
    <dgm:cxn modelId="{8C120A75-FBD8-4C13-9D1C-CEBDB1BB1CD7}" type="presOf" srcId="{E61BC883-CDAE-4504-A08C-87E4EE9B5205}" destId="{0AECA38E-D7FB-44CF-84AA-785FEE427F2F}" srcOrd="0" destOrd="0" presId="urn:microsoft.com/office/officeart/2005/8/layout/vList4"/>
    <dgm:cxn modelId="{F770815E-5ED3-4D2F-A288-887A1DEF6F8D}" type="presParOf" srcId="{A0C830DD-DE22-4051-955A-4B2C1937FA94}" destId="{815F847B-9AC1-4EF3-A75D-FC6A230245C1}" srcOrd="0" destOrd="0" presId="urn:microsoft.com/office/officeart/2005/8/layout/vList4"/>
    <dgm:cxn modelId="{DB49650A-90B5-43DC-8332-1161168C7FF0}" type="presParOf" srcId="{815F847B-9AC1-4EF3-A75D-FC6A230245C1}" destId="{CA706F2F-06CA-416E-9B50-BA3179744A60}" srcOrd="0" destOrd="0" presId="urn:microsoft.com/office/officeart/2005/8/layout/vList4"/>
    <dgm:cxn modelId="{A19B164F-02B3-4443-965B-F004AC403084}" type="presParOf" srcId="{815F847B-9AC1-4EF3-A75D-FC6A230245C1}" destId="{E609A7E2-6493-4CEB-8BDD-F18D8710574E}" srcOrd="1" destOrd="0" presId="urn:microsoft.com/office/officeart/2005/8/layout/vList4"/>
    <dgm:cxn modelId="{3D289B6E-8DA8-4AAB-AF61-863E6CA24E15}" type="presParOf" srcId="{815F847B-9AC1-4EF3-A75D-FC6A230245C1}" destId="{D967CAC4-1671-4FA4-8EF7-54F74B05B653}" srcOrd="2" destOrd="0" presId="urn:microsoft.com/office/officeart/2005/8/layout/vList4"/>
    <dgm:cxn modelId="{4091EB0A-3FD4-4A0E-85BA-A916512B29C4}" type="presParOf" srcId="{A0C830DD-DE22-4051-955A-4B2C1937FA94}" destId="{9EFEC8ED-D06A-4511-A8FE-62D3797E6F8F}" srcOrd="1" destOrd="0" presId="urn:microsoft.com/office/officeart/2005/8/layout/vList4"/>
    <dgm:cxn modelId="{CCFD3095-7308-4239-80B5-9BAEC206E67A}" type="presParOf" srcId="{A0C830DD-DE22-4051-955A-4B2C1937FA94}" destId="{88DE00C6-FD4D-4662-BBD2-49A8930F3725}" srcOrd="2" destOrd="0" presId="urn:microsoft.com/office/officeart/2005/8/layout/vList4"/>
    <dgm:cxn modelId="{C6EDB5AE-5553-4AA6-BF5F-DFD449A43A6F}" type="presParOf" srcId="{88DE00C6-FD4D-4662-BBD2-49A8930F3725}" destId="{AE9002CC-A16F-4745-9F31-B1FD3D21F4A0}" srcOrd="0" destOrd="0" presId="urn:microsoft.com/office/officeart/2005/8/layout/vList4"/>
    <dgm:cxn modelId="{9FCF8544-4D2B-4058-8905-11A25139D15E}" type="presParOf" srcId="{88DE00C6-FD4D-4662-BBD2-49A8930F3725}" destId="{292EBE47-7E96-4F98-8334-78FF99DC6F00}" srcOrd="1" destOrd="0" presId="urn:microsoft.com/office/officeart/2005/8/layout/vList4"/>
    <dgm:cxn modelId="{8FF02E2B-63CA-464E-8202-F9C4AD6C118B}" type="presParOf" srcId="{88DE00C6-FD4D-4662-BBD2-49A8930F3725}" destId="{0E83D372-1ED0-48E3-AB14-EA1320AD3C71}" srcOrd="2" destOrd="0" presId="urn:microsoft.com/office/officeart/2005/8/layout/vList4"/>
    <dgm:cxn modelId="{A250AFC2-FDD2-489B-8C57-D4161F6FD4C6}" type="presParOf" srcId="{A0C830DD-DE22-4051-955A-4B2C1937FA94}" destId="{683426B0-98B2-4699-B68E-0B205E3EF00E}" srcOrd="3" destOrd="0" presId="urn:microsoft.com/office/officeart/2005/8/layout/vList4"/>
    <dgm:cxn modelId="{351B7DC5-AB63-4E7B-9952-EFAD26728566}" type="presParOf" srcId="{A0C830DD-DE22-4051-955A-4B2C1937FA94}" destId="{8E4FDC0B-67C6-4001-90EB-3C6187822EA0}" srcOrd="4" destOrd="0" presId="urn:microsoft.com/office/officeart/2005/8/layout/vList4"/>
    <dgm:cxn modelId="{BFA7FA85-1432-45CE-812E-C7BA1EDA053D}" type="presParOf" srcId="{8E4FDC0B-67C6-4001-90EB-3C6187822EA0}" destId="{0AECA38E-D7FB-44CF-84AA-785FEE427F2F}" srcOrd="0" destOrd="0" presId="urn:microsoft.com/office/officeart/2005/8/layout/vList4"/>
    <dgm:cxn modelId="{70D4BE7E-AF7C-4CD8-8115-31276D82E222}" type="presParOf" srcId="{8E4FDC0B-67C6-4001-90EB-3C6187822EA0}" destId="{4ECECB34-CD64-4BC3-B414-73F4D5F979AD}" srcOrd="1" destOrd="0" presId="urn:microsoft.com/office/officeart/2005/8/layout/vList4"/>
    <dgm:cxn modelId="{C1697728-FDE1-42F4-966A-4785B563F68D}" type="presParOf" srcId="{8E4FDC0B-67C6-4001-90EB-3C6187822EA0}" destId="{FDD7EB5A-10C3-4139-B780-F371DA1FC0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3720AF-D83C-44EA-9530-F2AB6466B43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73D9B-875A-47C7-9455-3DDF43343489}">
      <dgm:prSet phldrT="[Текст]" custT="1"/>
      <dgm:spPr/>
      <dgm:t>
        <a:bodyPr/>
        <a:lstStyle/>
        <a:p>
          <a:r>
            <a:rPr lang="ru-RU" sz="4000" dirty="0" smtClean="0"/>
            <a:t>Совет № 6                          </a:t>
          </a:r>
          <a:r>
            <a:rPr lang="ru-RU" sz="2800" dirty="0" smtClean="0"/>
            <a:t>Дольше сохранить молодость поможет любовь. Укрепит организм гормон счастья (</a:t>
          </a:r>
          <a:r>
            <a:rPr lang="ru-RU" sz="2800" dirty="0" err="1" smtClean="0"/>
            <a:t>эндорфин</a:t>
          </a:r>
          <a:r>
            <a:rPr lang="ru-RU" sz="2800" dirty="0" smtClean="0"/>
            <a:t>), который вырабатывается в организм, когда человек влюблен.</a:t>
          </a:r>
          <a:endParaRPr lang="ru-RU" sz="2800" dirty="0"/>
        </a:p>
      </dgm:t>
    </dgm:pt>
    <dgm:pt modelId="{C987E14B-9037-41C3-810A-183B8136D8F7}" type="parTrans" cxnId="{B6DFB7D3-9C4B-4843-8192-4FA97369A428}">
      <dgm:prSet/>
      <dgm:spPr/>
      <dgm:t>
        <a:bodyPr/>
        <a:lstStyle/>
        <a:p>
          <a:endParaRPr lang="ru-RU"/>
        </a:p>
      </dgm:t>
    </dgm:pt>
    <dgm:pt modelId="{EA35BF14-5BB2-4468-9223-8BB9B8664402}" type="sibTrans" cxnId="{B6DFB7D3-9C4B-4843-8192-4FA97369A428}">
      <dgm:prSet/>
      <dgm:spPr/>
      <dgm:t>
        <a:bodyPr/>
        <a:lstStyle/>
        <a:p>
          <a:endParaRPr lang="ru-RU"/>
        </a:p>
      </dgm:t>
    </dgm:pt>
    <dgm:pt modelId="{8B3736D7-DACF-4E8D-918A-A1E6F78B6193}">
      <dgm:prSet phldrT="[Текст]" custT="1"/>
      <dgm:spPr/>
      <dgm:t>
        <a:bodyPr/>
        <a:lstStyle/>
        <a:p>
          <a:r>
            <a:rPr lang="ru-RU" sz="4000" dirty="0" smtClean="0"/>
            <a:t>Совет № 7</a:t>
          </a:r>
        </a:p>
        <a:p>
          <a:r>
            <a:rPr lang="ru-RU" sz="2800" dirty="0" smtClean="0"/>
            <a:t>спать лучше в прохладной </a:t>
          </a:r>
          <a:r>
            <a:rPr lang="ru-RU" sz="2800" dirty="0" err="1" smtClean="0"/>
            <a:t>комнате,т.к</a:t>
          </a:r>
          <a:r>
            <a:rPr lang="ru-RU" sz="2800" dirty="0" smtClean="0"/>
            <a:t>. от температуры окружающей среды зависят обмен веществ в организме и проявление возрастных особенностей.</a:t>
          </a:r>
          <a:endParaRPr lang="ru-RU" sz="4000" dirty="0"/>
        </a:p>
      </dgm:t>
    </dgm:pt>
    <dgm:pt modelId="{42C741E2-DED4-4DF2-A755-B136D86D6CF3}" type="parTrans" cxnId="{DF2C5315-5514-4F62-A8A0-E0ACEC7868A5}">
      <dgm:prSet/>
      <dgm:spPr/>
      <dgm:t>
        <a:bodyPr/>
        <a:lstStyle/>
        <a:p>
          <a:endParaRPr lang="ru-RU"/>
        </a:p>
      </dgm:t>
    </dgm:pt>
    <dgm:pt modelId="{88BAE2E8-6562-4E2C-A6C6-69ADABCDBD49}" type="sibTrans" cxnId="{DF2C5315-5514-4F62-A8A0-E0ACEC7868A5}">
      <dgm:prSet/>
      <dgm:spPr/>
      <dgm:t>
        <a:bodyPr/>
        <a:lstStyle/>
        <a:p>
          <a:endParaRPr lang="ru-RU"/>
        </a:p>
      </dgm:t>
    </dgm:pt>
    <dgm:pt modelId="{ACAF8B14-0F41-48E4-A757-40F586033277}" type="pres">
      <dgm:prSet presAssocID="{A23720AF-D83C-44EA-9530-F2AB6466B43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578383-28CD-4A8E-B8DB-506010CBE00A}" type="pres">
      <dgm:prSet presAssocID="{69B73D9B-875A-47C7-9455-3DDF43343489}" presName="comp" presStyleCnt="0"/>
      <dgm:spPr/>
    </dgm:pt>
    <dgm:pt modelId="{B9092D90-7326-4D9F-9592-6FE3E02631FC}" type="pres">
      <dgm:prSet presAssocID="{69B73D9B-875A-47C7-9455-3DDF43343489}" presName="box" presStyleLbl="node1" presStyleIdx="0" presStyleCnt="2" custScaleY="84853"/>
      <dgm:spPr/>
      <dgm:t>
        <a:bodyPr/>
        <a:lstStyle/>
        <a:p>
          <a:endParaRPr lang="ru-RU"/>
        </a:p>
      </dgm:t>
    </dgm:pt>
    <dgm:pt modelId="{BAEE537D-3150-4FF5-9B53-BD69FC3702F4}" type="pres">
      <dgm:prSet presAssocID="{69B73D9B-875A-47C7-9455-3DDF43343489}" presName="img" presStyleLbl="fgImgPlace1" presStyleIdx="0" presStyleCnt="2" custScaleX="103718" custScaleY="83528" custLinFactNeighborX="-4036" custLinFactNeighborY="6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68CCCD-7A4A-4709-A996-81816B83E9DD}" type="pres">
      <dgm:prSet presAssocID="{69B73D9B-875A-47C7-9455-3DDF4334348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D154-34FF-4DC4-8569-BF74FF52036B}" type="pres">
      <dgm:prSet presAssocID="{EA35BF14-5BB2-4468-9223-8BB9B8664402}" presName="spacer" presStyleCnt="0"/>
      <dgm:spPr/>
    </dgm:pt>
    <dgm:pt modelId="{9FD70382-22E7-4060-8200-3EF90D761096}" type="pres">
      <dgm:prSet presAssocID="{8B3736D7-DACF-4E8D-918A-A1E6F78B6193}" presName="comp" presStyleCnt="0"/>
      <dgm:spPr/>
    </dgm:pt>
    <dgm:pt modelId="{DADCD737-BFFE-48D8-9BEC-095CBC774DD6}" type="pres">
      <dgm:prSet presAssocID="{8B3736D7-DACF-4E8D-918A-A1E6F78B6193}" presName="box" presStyleLbl="node1" presStyleIdx="1" presStyleCnt="2" custScaleY="73460" custLinFactNeighborY="-4682"/>
      <dgm:spPr/>
      <dgm:t>
        <a:bodyPr/>
        <a:lstStyle/>
        <a:p>
          <a:endParaRPr lang="ru-RU"/>
        </a:p>
      </dgm:t>
    </dgm:pt>
    <dgm:pt modelId="{28D87F6B-1297-4B49-9AAA-3ED51480C58B}" type="pres">
      <dgm:prSet presAssocID="{8B3736D7-DACF-4E8D-918A-A1E6F78B6193}" presName="img" presStyleLbl="fgImgPlace1" presStyleIdx="1" presStyleCnt="2" custScaleX="109903" custScaleY="57506" custLinFactNeighborX="-4465" custLinFactNeighborY="-353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8BDD5AE-B513-42D4-A424-9907A8138D44}" type="pres">
      <dgm:prSet presAssocID="{8B3736D7-DACF-4E8D-918A-A1E6F78B619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B9660-0193-4D11-8039-A2B5D9BC6175}" type="presOf" srcId="{69B73D9B-875A-47C7-9455-3DDF43343489}" destId="{B9092D90-7326-4D9F-9592-6FE3E02631FC}" srcOrd="0" destOrd="0" presId="urn:microsoft.com/office/officeart/2005/8/layout/vList4"/>
    <dgm:cxn modelId="{4F659B2A-8C90-4C13-A30F-699362020E2B}" type="presOf" srcId="{69B73D9B-875A-47C7-9455-3DDF43343489}" destId="{3E68CCCD-7A4A-4709-A996-81816B83E9DD}" srcOrd="1" destOrd="0" presId="urn:microsoft.com/office/officeart/2005/8/layout/vList4"/>
    <dgm:cxn modelId="{C995EB50-2AD7-404E-A23A-6C78D277FB19}" type="presOf" srcId="{8B3736D7-DACF-4E8D-918A-A1E6F78B6193}" destId="{98BDD5AE-B513-42D4-A424-9907A8138D44}" srcOrd="1" destOrd="0" presId="urn:microsoft.com/office/officeart/2005/8/layout/vList4"/>
    <dgm:cxn modelId="{D9CC0859-4663-4B20-B5D3-6D88CC00AEDB}" type="presOf" srcId="{8B3736D7-DACF-4E8D-918A-A1E6F78B6193}" destId="{DADCD737-BFFE-48D8-9BEC-095CBC774DD6}" srcOrd="0" destOrd="0" presId="urn:microsoft.com/office/officeart/2005/8/layout/vList4"/>
    <dgm:cxn modelId="{DF2C5315-5514-4F62-A8A0-E0ACEC7868A5}" srcId="{A23720AF-D83C-44EA-9530-F2AB6466B43A}" destId="{8B3736D7-DACF-4E8D-918A-A1E6F78B6193}" srcOrd="1" destOrd="0" parTransId="{42C741E2-DED4-4DF2-A755-B136D86D6CF3}" sibTransId="{88BAE2E8-6562-4E2C-A6C6-69ADABCDBD49}"/>
    <dgm:cxn modelId="{6AD035D0-F88F-4907-99B7-BFED965A36F2}" type="presOf" srcId="{A23720AF-D83C-44EA-9530-F2AB6466B43A}" destId="{ACAF8B14-0F41-48E4-A757-40F586033277}" srcOrd="0" destOrd="0" presId="urn:microsoft.com/office/officeart/2005/8/layout/vList4"/>
    <dgm:cxn modelId="{B6DFB7D3-9C4B-4843-8192-4FA97369A428}" srcId="{A23720AF-D83C-44EA-9530-F2AB6466B43A}" destId="{69B73D9B-875A-47C7-9455-3DDF43343489}" srcOrd="0" destOrd="0" parTransId="{C987E14B-9037-41C3-810A-183B8136D8F7}" sibTransId="{EA35BF14-5BB2-4468-9223-8BB9B8664402}"/>
    <dgm:cxn modelId="{918311D6-8CD5-4FB0-B8B7-543E6DE5108B}" type="presParOf" srcId="{ACAF8B14-0F41-48E4-A757-40F586033277}" destId="{15578383-28CD-4A8E-B8DB-506010CBE00A}" srcOrd="0" destOrd="0" presId="urn:microsoft.com/office/officeart/2005/8/layout/vList4"/>
    <dgm:cxn modelId="{4650E71D-4CA0-4742-A777-0FAE056B4690}" type="presParOf" srcId="{15578383-28CD-4A8E-B8DB-506010CBE00A}" destId="{B9092D90-7326-4D9F-9592-6FE3E02631FC}" srcOrd="0" destOrd="0" presId="urn:microsoft.com/office/officeart/2005/8/layout/vList4"/>
    <dgm:cxn modelId="{5A16B019-6D8E-4019-B3A0-1AE678EB6F3C}" type="presParOf" srcId="{15578383-28CD-4A8E-B8DB-506010CBE00A}" destId="{BAEE537D-3150-4FF5-9B53-BD69FC3702F4}" srcOrd="1" destOrd="0" presId="urn:microsoft.com/office/officeart/2005/8/layout/vList4"/>
    <dgm:cxn modelId="{827B69C1-1D1E-49A1-8AAC-02D5277D8ACE}" type="presParOf" srcId="{15578383-28CD-4A8E-B8DB-506010CBE00A}" destId="{3E68CCCD-7A4A-4709-A996-81816B83E9DD}" srcOrd="2" destOrd="0" presId="urn:microsoft.com/office/officeart/2005/8/layout/vList4"/>
    <dgm:cxn modelId="{B5260C16-E914-46D8-BFFC-2F2822024F03}" type="presParOf" srcId="{ACAF8B14-0F41-48E4-A757-40F586033277}" destId="{A4FFD154-34FF-4DC4-8569-BF74FF52036B}" srcOrd="1" destOrd="0" presId="urn:microsoft.com/office/officeart/2005/8/layout/vList4"/>
    <dgm:cxn modelId="{AB153275-1C01-42ED-9B04-C8471C97C7B2}" type="presParOf" srcId="{ACAF8B14-0F41-48E4-A757-40F586033277}" destId="{9FD70382-22E7-4060-8200-3EF90D761096}" srcOrd="2" destOrd="0" presId="urn:microsoft.com/office/officeart/2005/8/layout/vList4"/>
    <dgm:cxn modelId="{DD9EA6C0-8891-488F-904F-121FBDC527AF}" type="presParOf" srcId="{9FD70382-22E7-4060-8200-3EF90D761096}" destId="{DADCD737-BFFE-48D8-9BEC-095CBC774DD6}" srcOrd="0" destOrd="0" presId="urn:microsoft.com/office/officeart/2005/8/layout/vList4"/>
    <dgm:cxn modelId="{FCA3848E-59E7-4992-88D5-3ECA5EA8B448}" type="presParOf" srcId="{9FD70382-22E7-4060-8200-3EF90D761096}" destId="{28D87F6B-1297-4B49-9AAA-3ED51480C58B}" srcOrd="1" destOrd="0" presId="urn:microsoft.com/office/officeart/2005/8/layout/vList4"/>
    <dgm:cxn modelId="{0DEBECB9-532B-4F88-A930-7EC1AD126804}" type="presParOf" srcId="{9FD70382-22E7-4060-8200-3EF90D761096}" destId="{98BDD5AE-B513-42D4-A424-9907A8138D4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880588-C69F-4E59-B13B-4BE3ED305BE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1A9E12-4EFC-428C-A7B3-1BEA8952BE92}">
      <dgm:prSet phldrT="[Текст]" custT="1"/>
      <dgm:spPr/>
      <dgm:t>
        <a:bodyPr/>
        <a:lstStyle/>
        <a:p>
          <a:r>
            <a:rPr lang="ru-RU" sz="4000" dirty="0" smtClean="0"/>
            <a:t>Совет № 8                                                                           </a:t>
          </a:r>
          <a:r>
            <a:rPr lang="ru-RU" sz="2800" dirty="0" smtClean="0"/>
            <a:t>Чаще двигайтесь. Учеными доказано, что даже восемь минут занятий спортом в день продлевают жизнь.</a:t>
          </a:r>
        </a:p>
        <a:p>
          <a:endParaRPr lang="ru-RU" sz="2100" dirty="0"/>
        </a:p>
      </dgm:t>
    </dgm:pt>
    <dgm:pt modelId="{44667B00-CBD7-447C-8F0E-E611FA8DC81C}" type="parTrans" cxnId="{6CC02078-5211-47B3-93BF-1AE9A133D8D9}">
      <dgm:prSet/>
      <dgm:spPr/>
      <dgm:t>
        <a:bodyPr/>
        <a:lstStyle/>
        <a:p>
          <a:endParaRPr lang="ru-RU"/>
        </a:p>
      </dgm:t>
    </dgm:pt>
    <dgm:pt modelId="{F87EF037-AEE7-45CE-8E71-B860EF9C6319}" type="sibTrans" cxnId="{6CC02078-5211-47B3-93BF-1AE9A133D8D9}">
      <dgm:prSet/>
      <dgm:spPr/>
      <dgm:t>
        <a:bodyPr/>
        <a:lstStyle/>
        <a:p>
          <a:endParaRPr lang="ru-RU"/>
        </a:p>
      </dgm:t>
    </dgm:pt>
    <dgm:pt modelId="{C300A290-7FED-45FB-8F5D-2765A9433AAD}">
      <dgm:prSet phldrT="[Текст]" custT="1"/>
      <dgm:spPr/>
      <dgm:t>
        <a:bodyPr/>
        <a:lstStyle/>
        <a:p>
          <a:r>
            <a:rPr lang="ru-RU" sz="4200" dirty="0" smtClean="0"/>
            <a:t>Совет № 9                 </a:t>
          </a:r>
          <a:r>
            <a:rPr lang="ru-RU" sz="3200" dirty="0" smtClean="0"/>
            <a:t>Периодически балуйте себя.</a:t>
          </a:r>
          <a:endParaRPr lang="ru-RU" sz="3200" dirty="0"/>
        </a:p>
      </dgm:t>
    </dgm:pt>
    <dgm:pt modelId="{88DB1559-6EC3-42B1-9C47-777A40699B0D}" type="parTrans" cxnId="{E1E8CF9D-7351-4944-BE94-0790FCF4A377}">
      <dgm:prSet/>
      <dgm:spPr/>
      <dgm:t>
        <a:bodyPr/>
        <a:lstStyle/>
        <a:p>
          <a:endParaRPr lang="ru-RU"/>
        </a:p>
      </dgm:t>
    </dgm:pt>
    <dgm:pt modelId="{C107CA06-3C6D-4FF1-A7EA-98B8ACF9B352}" type="sibTrans" cxnId="{E1E8CF9D-7351-4944-BE94-0790FCF4A377}">
      <dgm:prSet/>
      <dgm:spPr/>
      <dgm:t>
        <a:bodyPr/>
        <a:lstStyle/>
        <a:p>
          <a:endParaRPr lang="ru-RU"/>
        </a:p>
      </dgm:t>
    </dgm:pt>
    <dgm:pt modelId="{FEFC1C24-9377-475B-B271-37513FA4E2AC}">
      <dgm:prSet phldrT="[Текст]" custT="1"/>
      <dgm:spPr/>
      <dgm:t>
        <a:bodyPr/>
        <a:lstStyle/>
        <a:p>
          <a:r>
            <a:rPr lang="ru-RU" sz="4000" dirty="0" smtClean="0"/>
            <a:t>Совет № 10                             </a:t>
          </a:r>
          <a:r>
            <a:rPr lang="ru-RU" sz="2800" dirty="0" smtClean="0"/>
            <a:t>Не всегда подавляйте в себе гнев. Заболеваниям  более подвержены люди, которые постоянно ругают себя</a:t>
          </a:r>
          <a:r>
            <a:rPr lang="ru-RU" sz="2400" dirty="0" smtClean="0"/>
            <a:t>.</a:t>
          </a:r>
          <a:endParaRPr lang="ru-RU" sz="4000" dirty="0"/>
        </a:p>
      </dgm:t>
    </dgm:pt>
    <dgm:pt modelId="{E25B636B-E2A6-4648-A812-D77A2816706D}" type="parTrans" cxnId="{60984B5D-72CE-4655-A588-992E77244DDD}">
      <dgm:prSet/>
      <dgm:spPr/>
      <dgm:t>
        <a:bodyPr/>
        <a:lstStyle/>
        <a:p>
          <a:endParaRPr lang="ru-RU"/>
        </a:p>
      </dgm:t>
    </dgm:pt>
    <dgm:pt modelId="{DD8E54F0-EDC2-4A93-ACD9-7483E202FFBD}" type="sibTrans" cxnId="{60984B5D-72CE-4655-A588-992E77244DDD}">
      <dgm:prSet/>
      <dgm:spPr/>
      <dgm:t>
        <a:bodyPr/>
        <a:lstStyle/>
        <a:p>
          <a:endParaRPr lang="ru-RU"/>
        </a:p>
      </dgm:t>
    </dgm:pt>
    <dgm:pt modelId="{4AE3AF79-4411-4A87-879C-F8AA414D1B78}" type="pres">
      <dgm:prSet presAssocID="{DF880588-C69F-4E59-B13B-4BE3ED305B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CBC96-8470-44D7-9E7B-A14FCF437465}" type="pres">
      <dgm:prSet presAssocID="{3E1A9E12-4EFC-428C-A7B3-1BEA8952BE92}" presName="comp" presStyleCnt="0"/>
      <dgm:spPr/>
    </dgm:pt>
    <dgm:pt modelId="{21D4823B-888B-4201-9B55-9E1D19DA5C8C}" type="pres">
      <dgm:prSet presAssocID="{3E1A9E12-4EFC-428C-A7B3-1BEA8952BE92}" presName="box" presStyleLbl="node1" presStyleIdx="0" presStyleCnt="3" custScaleY="112853" custLinFactNeighborX="-220" custLinFactNeighborY="4952"/>
      <dgm:spPr/>
      <dgm:t>
        <a:bodyPr/>
        <a:lstStyle/>
        <a:p>
          <a:endParaRPr lang="ru-RU"/>
        </a:p>
      </dgm:t>
    </dgm:pt>
    <dgm:pt modelId="{E7E8C430-27CF-45B1-82D9-411469A6F004}" type="pres">
      <dgm:prSet presAssocID="{3E1A9E12-4EFC-428C-A7B3-1BEA8952BE92}" presName="img" presStyleLbl="fgImgPlace1" presStyleIdx="0" presStyleCnt="3" custScaleX="75726" custScaleY="124242" custLinFactNeighborX="-3912" custLinFactNeighborY="53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44364D4-4A08-4A1F-8D1D-EE14FE91AE45}" type="pres">
      <dgm:prSet presAssocID="{3E1A9E12-4EFC-428C-A7B3-1BEA8952BE9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F2D1F-899F-4D15-ABA9-ABABF4CEAF0D}" type="pres">
      <dgm:prSet presAssocID="{F87EF037-AEE7-45CE-8E71-B860EF9C6319}" presName="spacer" presStyleCnt="0"/>
      <dgm:spPr/>
    </dgm:pt>
    <dgm:pt modelId="{E13390F9-C19C-4BA4-8AE3-DC0BD09EC005}" type="pres">
      <dgm:prSet presAssocID="{C300A290-7FED-45FB-8F5D-2765A9433AAD}" presName="comp" presStyleCnt="0"/>
      <dgm:spPr/>
    </dgm:pt>
    <dgm:pt modelId="{4CBCAE6F-64A3-4882-B212-C1E1BD1ABC19}" type="pres">
      <dgm:prSet presAssocID="{C300A290-7FED-45FB-8F5D-2765A9433AAD}" presName="box" presStyleLbl="node1" presStyleIdx="1" presStyleCnt="3" custScaleY="57098"/>
      <dgm:spPr/>
      <dgm:t>
        <a:bodyPr/>
        <a:lstStyle/>
        <a:p>
          <a:endParaRPr lang="ru-RU"/>
        </a:p>
      </dgm:t>
    </dgm:pt>
    <dgm:pt modelId="{A00CDD7C-4B8E-4FBE-846E-43ED5DFA72A3}" type="pres">
      <dgm:prSet presAssocID="{C300A290-7FED-45FB-8F5D-2765A9433AAD}" presName="img" presStyleLbl="fgImgPlace1" presStyleIdx="1" presStyleCnt="3" custScaleX="87723" custScaleY="827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971B803-0348-46B2-82ED-7710E1649588}" type="pres">
      <dgm:prSet presAssocID="{C300A290-7FED-45FB-8F5D-2765A9433AA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5AC01-7D85-4FD1-A4E5-C6D1C7AB5DB9}" type="pres">
      <dgm:prSet presAssocID="{C107CA06-3C6D-4FF1-A7EA-98B8ACF9B352}" presName="spacer" presStyleCnt="0"/>
      <dgm:spPr/>
    </dgm:pt>
    <dgm:pt modelId="{124591AD-B435-48B9-97FD-0190B7F10740}" type="pres">
      <dgm:prSet presAssocID="{FEFC1C24-9377-475B-B271-37513FA4E2AC}" presName="comp" presStyleCnt="0"/>
      <dgm:spPr/>
    </dgm:pt>
    <dgm:pt modelId="{C5AE96D9-5C4F-4547-9693-877656F2BEEF}" type="pres">
      <dgm:prSet presAssocID="{FEFC1C24-9377-475B-B271-37513FA4E2AC}" presName="box" presStyleLbl="node1" presStyleIdx="2" presStyleCnt="3" custLinFactNeighborX="1754" custLinFactNeighborY="375"/>
      <dgm:spPr/>
      <dgm:t>
        <a:bodyPr/>
        <a:lstStyle/>
        <a:p>
          <a:endParaRPr lang="ru-RU"/>
        </a:p>
      </dgm:t>
    </dgm:pt>
    <dgm:pt modelId="{376468B7-1F5C-4B25-98F3-0A7D0D18194B}" type="pres">
      <dgm:prSet presAssocID="{FEFC1C24-9377-475B-B271-37513FA4E2AC}" presName="img" presStyleLbl="fgImgPlace1" presStyleIdx="2" presStyleCnt="3" custScaleX="98568" custScaleY="100000" custLinFactNeighborX="-301" custLinFactNeighborY="312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C834213-54ED-4E7C-B3BE-2ED44A7F8B09}" type="pres">
      <dgm:prSet presAssocID="{FEFC1C24-9377-475B-B271-37513FA4E2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984B5D-72CE-4655-A588-992E77244DDD}" srcId="{DF880588-C69F-4E59-B13B-4BE3ED305BE7}" destId="{FEFC1C24-9377-475B-B271-37513FA4E2AC}" srcOrd="2" destOrd="0" parTransId="{E25B636B-E2A6-4648-A812-D77A2816706D}" sibTransId="{DD8E54F0-EDC2-4A93-ACD9-7483E202FFBD}"/>
    <dgm:cxn modelId="{9BD28737-DF57-4023-8548-6B063E6C6922}" type="presOf" srcId="{FEFC1C24-9377-475B-B271-37513FA4E2AC}" destId="{C5AE96D9-5C4F-4547-9693-877656F2BEEF}" srcOrd="0" destOrd="0" presId="urn:microsoft.com/office/officeart/2005/8/layout/vList4"/>
    <dgm:cxn modelId="{A61465A8-18E7-48EF-933A-F6CA1D954240}" type="presOf" srcId="{DF880588-C69F-4E59-B13B-4BE3ED305BE7}" destId="{4AE3AF79-4411-4A87-879C-F8AA414D1B78}" srcOrd="0" destOrd="0" presId="urn:microsoft.com/office/officeart/2005/8/layout/vList4"/>
    <dgm:cxn modelId="{A6EB1B9D-B690-4A35-8F18-A17EEFF7FD00}" type="presOf" srcId="{3E1A9E12-4EFC-428C-A7B3-1BEA8952BE92}" destId="{744364D4-4A08-4A1F-8D1D-EE14FE91AE45}" srcOrd="1" destOrd="0" presId="urn:microsoft.com/office/officeart/2005/8/layout/vList4"/>
    <dgm:cxn modelId="{546FE4D9-8D72-499D-BBB3-EBA1814D8CF0}" type="presOf" srcId="{C300A290-7FED-45FB-8F5D-2765A9433AAD}" destId="{4CBCAE6F-64A3-4882-B212-C1E1BD1ABC19}" srcOrd="0" destOrd="0" presId="urn:microsoft.com/office/officeart/2005/8/layout/vList4"/>
    <dgm:cxn modelId="{B0C90D7A-0C61-42C0-A95C-59AB9F8EDBF7}" type="presOf" srcId="{3E1A9E12-4EFC-428C-A7B3-1BEA8952BE92}" destId="{21D4823B-888B-4201-9B55-9E1D19DA5C8C}" srcOrd="0" destOrd="0" presId="urn:microsoft.com/office/officeart/2005/8/layout/vList4"/>
    <dgm:cxn modelId="{6CC02078-5211-47B3-93BF-1AE9A133D8D9}" srcId="{DF880588-C69F-4E59-B13B-4BE3ED305BE7}" destId="{3E1A9E12-4EFC-428C-A7B3-1BEA8952BE92}" srcOrd="0" destOrd="0" parTransId="{44667B00-CBD7-447C-8F0E-E611FA8DC81C}" sibTransId="{F87EF037-AEE7-45CE-8E71-B860EF9C6319}"/>
    <dgm:cxn modelId="{7C5666D3-392E-452D-99AF-55FA677D2CFB}" type="presOf" srcId="{C300A290-7FED-45FB-8F5D-2765A9433AAD}" destId="{0971B803-0348-46B2-82ED-7710E1649588}" srcOrd="1" destOrd="0" presId="urn:microsoft.com/office/officeart/2005/8/layout/vList4"/>
    <dgm:cxn modelId="{E1E8CF9D-7351-4944-BE94-0790FCF4A377}" srcId="{DF880588-C69F-4E59-B13B-4BE3ED305BE7}" destId="{C300A290-7FED-45FB-8F5D-2765A9433AAD}" srcOrd="1" destOrd="0" parTransId="{88DB1559-6EC3-42B1-9C47-777A40699B0D}" sibTransId="{C107CA06-3C6D-4FF1-A7EA-98B8ACF9B352}"/>
    <dgm:cxn modelId="{5410FA22-2624-4DDD-AA13-F581E71B69F3}" type="presOf" srcId="{FEFC1C24-9377-475B-B271-37513FA4E2AC}" destId="{8C834213-54ED-4E7C-B3BE-2ED44A7F8B09}" srcOrd="1" destOrd="0" presId="urn:microsoft.com/office/officeart/2005/8/layout/vList4"/>
    <dgm:cxn modelId="{B39D7304-DBF6-4E68-97D3-8266681CCA82}" type="presParOf" srcId="{4AE3AF79-4411-4A87-879C-F8AA414D1B78}" destId="{922CBC96-8470-44D7-9E7B-A14FCF437465}" srcOrd="0" destOrd="0" presId="urn:microsoft.com/office/officeart/2005/8/layout/vList4"/>
    <dgm:cxn modelId="{25BA90E0-912A-4ECB-AD0A-8DA7C1163660}" type="presParOf" srcId="{922CBC96-8470-44D7-9E7B-A14FCF437465}" destId="{21D4823B-888B-4201-9B55-9E1D19DA5C8C}" srcOrd="0" destOrd="0" presId="urn:microsoft.com/office/officeart/2005/8/layout/vList4"/>
    <dgm:cxn modelId="{D50E85E3-B4EF-42CE-B68A-A44D6B502F8D}" type="presParOf" srcId="{922CBC96-8470-44D7-9E7B-A14FCF437465}" destId="{E7E8C430-27CF-45B1-82D9-411469A6F004}" srcOrd="1" destOrd="0" presId="urn:microsoft.com/office/officeart/2005/8/layout/vList4"/>
    <dgm:cxn modelId="{828090F4-BED0-440E-8A84-1E8C6D18680C}" type="presParOf" srcId="{922CBC96-8470-44D7-9E7B-A14FCF437465}" destId="{744364D4-4A08-4A1F-8D1D-EE14FE91AE45}" srcOrd="2" destOrd="0" presId="urn:microsoft.com/office/officeart/2005/8/layout/vList4"/>
    <dgm:cxn modelId="{6D5089BE-A851-4403-92E6-90978A7E8626}" type="presParOf" srcId="{4AE3AF79-4411-4A87-879C-F8AA414D1B78}" destId="{76FF2D1F-899F-4D15-ABA9-ABABF4CEAF0D}" srcOrd="1" destOrd="0" presId="urn:microsoft.com/office/officeart/2005/8/layout/vList4"/>
    <dgm:cxn modelId="{DCFB5DC5-0EFE-46B1-8A49-93AF87E6A926}" type="presParOf" srcId="{4AE3AF79-4411-4A87-879C-F8AA414D1B78}" destId="{E13390F9-C19C-4BA4-8AE3-DC0BD09EC005}" srcOrd="2" destOrd="0" presId="urn:microsoft.com/office/officeart/2005/8/layout/vList4"/>
    <dgm:cxn modelId="{23CCD199-2103-42DB-B9B2-85AC634A9F3A}" type="presParOf" srcId="{E13390F9-C19C-4BA4-8AE3-DC0BD09EC005}" destId="{4CBCAE6F-64A3-4882-B212-C1E1BD1ABC19}" srcOrd="0" destOrd="0" presId="urn:microsoft.com/office/officeart/2005/8/layout/vList4"/>
    <dgm:cxn modelId="{BF335B23-159E-418A-81B1-9C9836FED146}" type="presParOf" srcId="{E13390F9-C19C-4BA4-8AE3-DC0BD09EC005}" destId="{A00CDD7C-4B8E-4FBE-846E-43ED5DFA72A3}" srcOrd="1" destOrd="0" presId="urn:microsoft.com/office/officeart/2005/8/layout/vList4"/>
    <dgm:cxn modelId="{C97ABAA3-94EF-4A91-9BFE-D35BFE259558}" type="presParOf" srcId="{E13390F9-C19C-4BA4-8AE3-DC0BD09EC005}" destId="{0971B803-0348-46B2-82ED-7710E1649588}" srcOrd="2" destOrd="0" presId="urn:microsoft.com/office/officeart/2005/8/layout/vList4"/>
    <dgm:cxn modelId="{A1D5F52C-48A3-4E2A-895D-2B35E751415A}" type="presParOf" srcId="{4AE3AF79-4411-4A87-879C-F8AA414D1B78}" destId="{4935AC01-7D85-4FD1-A4E5-C6D1C7AB5DB9}" srcOrd="3" destOrd="0" presId="urn:microsoft.com/office/officeart/2005/8/layout/vList4"/>
    <dgm:cxn modelId="{1A9817F9-5572-4272-9AE7-D9221C5D0034}" type="presParOf" srcId="{4AE3AF79-4411-4A87-879C-F8AA414D1B78}" destId="{124591AD-B435-48B9-97FD-0190B7F10740}" srcOrd="4" destOrd="0" presId="urn:microsoft.com/office/officeart/2005/8/layout/vList4"/>
    <dgm:cxn modelId="{356F03A9-FD4E-4355-9026-F5E9E41600A4}" type="presParOf" srcId="{124591AD-B435-48B9-97FD-0190B7F10740}" destId="{C5AE96D9-5C4F-4547-9693-877656F2BEEF}" srcOrd="0" destOrd="0" presId="urn:microsoft.com/office/officeart/2005/8/layout/vList4"/>
    <dgm:cxn modelId="{F1F59182-BD23-46CA-8681-316A77A612C2}" type="presParOf" srcId="{124591AD-B435-48B9-97FD-0190B7F10740}" destId="{376468B7-1F5C-4B25-98F3-0A7D0D18194B}" srcOrd="1" destOrd="0" presId="urn:microsoft.com/office/officeart/2005/8/layout/vList4"/>
    <dgm:cxn modelId="{AB0BEE24-7F1E-453A-B2BA-6080ACCCFFE2}" type="presParOf" srcId="{124591AD-B435-48B9-97FD-0190B7F10740}" destId="{8C834213-54ED-4E7C-B3BE-2ED44A7F8B0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08E57-8ACC-4062-838B-DE9439AE21DC}" type="doc">
      <dgm:prSet loTypeId="urn:microsoft.com/office/officeart/2005/8/layout/vList6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CDA9A-3008-4841-8621-5C6FE995EEE5}">
      <dgm:prSet phldrT="[Текст]"/>
      <dgm:spPr/>
      <dgm:t>
        <a:bodyPr/>
        <a:lstStyle/>
        <a:p>
          <a:r>
            <a:rPr lang="ru-RU" dirty="0" smtClean="0"/>
            <a:t>Умственный отдых </a:t>
          </a:r>
          <a:endParaRPr lang="ru-RU" dirty="0"/>
        </a:p>
      </dgm:t>
    </dgm:pt>
    <dgm:pt modelId="{5CD962A0-2D3A-49D8-AFFD-3BA9B1AFD389}" type="parTrans" cxnId="{E325AEBC-93B7-4A05-89CC-2C979FDC00C3}">
      <dgm:prSet/>
      <dgm:spPr/>
      <dgm:t>
        <a:bodyPr/>
        <a:lstStyle/>
        <a:p>
          <a:endParaRPr lang="ru-RU"/>
        </a:p>
      </dgm:t>
    </dgm:pt>
    <dgm:pt modelId="{DF2EE200-58E6-4D61-9C71-A9F910DA3B33}" type="sibTrans" cxnId="{E325AEBC-93B7-4A05-89CC-2C979FDC00C3}">
      <dgm:prSet/>
      <dgm:spPr/>
      <dgm:t>
        <a:bodyPr/>
        <a:lstStyle/>
        <a:p>
          <a:endParaRPr lang="ru-RU"/>
        </a:p>
      </dgm:t>
    </dgm:pt>
    <dgm:pt modelId="{F3C601DC-2154-4F2B-A92B-C8A9F58A2D7D}">
      <dgm:prSet phldrT="[Текст]"/>
      <dgm:spPr/>
      <dgm:t>
        <a:bodyPr/>
        <a:lstStyle/>
        <a:p>
          <a:r>
            <a:rPr lang="ru-RU" dirty="0" smtClean="0"/>
            <a:t>Физический отдых</a:t>
          </a:r>
          <a:endParaRPr lang="ru-RU" dirty="0"/>
        </a:p>
      </dgm:t>
    </dgm:pt>
    <dgm:pt modelId="{21FCC03C-994C-4873-A88C-E3B2C9D27785}" type="parTrans" cxnId="{DEC74C0E-F00E-4C50-B652-B0D0262DB383}">
      <dgm:prSet/>
      <dgm:spPr/>
      <dgm:t>
        <a:bodyPr/>
        <a:lstStyle/>
        <a:p>
          <a:endParaRPr lang="ru-RU"/>
        </a:p>
      </dgm:t>
    </dgm:pt>
    <dgm:pt modelId="{DA952E50-BFA7-4DE1-BB1C-BB1790B40B1A}" type="sibTrans" cxnId="{DEC74C0E-F00E-4C50-B652-B0D0262DB383}">
      <dgm:prSet/>
      <dgm:spPr/>
      <dgm:t>
        <a:bodyPr/>
        <a:lstStyle/>
        <a:p>
          <a:endParaRPr lang="ru-RU"/>
        </a:p>
      </dgm:t>
    </dgm:pt>
    <dgm:pt modelId="{B1C7437D-EA86-414E-9B3C-6C182B454EDA}">
      <dgm:prSet phldrT="[Текст]"/>
      <dgm:spPr/>
      <dgm:t>
        <a:bodyPr anchor="ctr"/>
        <a:lstStyle/>
        <a:p>
          <a:pPr algn="ctr"/>
          <a:r>
            <a:rPr lang="ru-RU" dirty="0" smtClean="0"/>
            <a:t>Физический труд</a:t>
          </a:r>
          <a:endParaRPr lang="ru-RU" dirty="0"/>
        </a:p>
      </dgm:t>
    </dgm:pt>
    <dgm:pt modelId="{7AD7F882-888E-45F9-835F-982AD498D426}" type="parTrans" cxnId="{B209E000-EACE-4B5B-8F03-3F57754E3982}">
      <dgm:prSet/>
      <dgm:spPr/>
      <dgm:t>
        <a:bodyPr/>
        <a:lstStyle/>
        <a:p>
          <a:endParaRPr lang="ru-RU"/>
        </a:p>
      </dgm:t>
    </dgm:pt>
    <dgm:pt modelId="{FF29BC04-AB35-409E-AABE-BCE752213ACB}" type="sibTrans" cxnId="{B209E000-EACE-4B5B-8F03-3F57754E3982}">
      <dgm:prSet/>
      <dgm:spPr/>
      <dgm:t>
        <a:bodyPr/>
        <a:lstStyle/>
        <a:p>
          <a:endParaRPr lang="ru-RU"/>
        </a:p>
      </dgm:t>
    </dgm:pt>
    <dgm:pt modelId="{60EFBEEC-F0B2-490F-8EAC-8E02ADA232A6}">
      <dgm:prSet phldrT="[Текст]"/>
      <dgm:spPr/>
      <dgm:t>
        <a:bodyPr anchor="ctr"/>
        <a:lstStyle/>
        <a:p>
          <a:pPr algn="ctr"/>
          <a:r>
            <a:rPr lang="ru-RU" dirty="0" smtClean="0"/>
            <a:t>Умственный труд</a:t>
          </a:r>
          <a:endParaRPr lang="ru-RU" dirty="0"/>
        </a:p>
      </dgm:t>
    </dgm:pt>
    <dgm:pt modelId="{10D9223D-EF44-42F0-9A00-C46AE6C12CB5}" type="parTrans" cxnId="{AB842B1D-9B69-49A7-AB15-D517CE26C69C}">
      <dgm:prSet/>
      <dgm:spPr/>
      <dgm:t>
        <a:bodyPr/>
        <a:lstStyle/>
        <a:p>
          <a:endParaRPr lang="ru-RU"/>
        </a:p>
      </dgm:t>
    </dgm:pt>
    <dgm:pt modelId="{07EA3BB9-942A-492E-8636-31CA5375B368}" type="sibTrans" cxnId="{AB842B1D-9B69-49A7-AB15-D517CE26C69C}">
      <dgm:prSet/>
      <dgm:spPr/>
      <dgm:t>
        <a:bodyPr/>
        <a:lstStyle/>
        <a:p>
          <a:endParaRPr lang="ru-RU"/>
        </a:p>
      </dgm:t>
    </dgm:pt>
    <dgm:pt modelId="{A215F3F1-9900-46FE-AB8D-183D22AF973E}" type="pres">
      <dgm:prSet presAssocID="{9E408E57-8ACC-4062-838B-DE9439AE21D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8791DE-D4B0-46D8-9ACB-8EA82F510141}" type="pres">
      <dgm:prSet presAssocID="{7B7CDA9A-3008-4841-8621-5C6FE995EEE5}" presName="linNode" presStyleCnt="0"/>
      <dgm:spPr/>
    </dgm:pt>
    <dgm:pt modelId="{E40371C0-C15A-4BEF-B96A-3ADFCC953446}" type="pres">
      <dgm:prSet presAssocID="{7B7CDA9A-3008-4841-8621-5C6FE995EEE5}" presName="parentShp" presStyleLbl="node1" presStyleIdx="0" presStyleCnt="2" custScaleX="79824" custScaleY="71908" custLinFactNeighborX="93020" custLinFactNeighborY="1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6E951-A15C-48C4-BE64-EE3236148976}" type="pres">
      <dgm:prSet presAssocID="{7B7CDA9A-3008-4841-8621-5C6FE995EEE5}" presName="childShp" presStyleLbl="bgAccFollowNode1" presStyleIdx="0" presStyleCnt="2" custScaleX="89146" custScaleY="74757" custLinFactNeighborX="-96546" custLinFactNeighborY="8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2DA44-4AEF-4B53-940A-5317E8F54926}" type="pres">
      <dgm:prSet presAssocID="{DF2EE200-58E6-4D61-9C71-A9F910DA3B33}" presName="spacing" presStyleCnt="0"/>
      <dgm:spPr/>
    </dgm:pt>
    <dgm:pt modelId="{E27CFF16-2A9F-4E7E-B1C6-8E1BA26515AF}" type="pres">
      <dgm:prSet presAssocID="{F3C601DC-2154-4F2B-A92B-C8A9F58A2D7D}" presName="linNode" presStyleCnt="0"/>
      <dgm:spPr/>
    </dgm:pt>
    <dgm:pt modelId="{7595E36B-FEF1-4737-8418-FB6FA0BA4BEC}" type="pres">
      <dgm:prSet presAssocID="{F3C601DC-2154-4F2B-A92B-C8A9F58A2D7D}" presName="parentShp" presStyleLbl="node1" presStyleIdx="1" presStyleCnt="2" custScaleX="79824" custScaleY="73088" custLinFactNeighborX="94024" custLinFactNeighborY="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184AD-63CF-4112-9FF0-24436D70EB55}" type="pres">
      <dgm:prSet presAssocID="{F3C601DC-2154-4F2B-A92B-C8A9F58A2D7D}" presName="childShp" presStyleLbl="bgAccFollowNode1" presStyleIdx="1" presStyleCnt="2" custScaleX="91155" custScaleY="79770" custLinFactNeighborX="-92517" custLinFactNeighborY="3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C74C0E-F00E-4C50-B652-B0D0262DB383}" srcId="{9E408E57-8ACC-4062-838B-DE9439AE21DC}" destId="{F3C601DC-2154-4F2B-A92B-C8A9F58A2D7D}" srcOrd="1" destOrd="0" parTransId="{21FCC03C-994C-4873-A88C-E3B2C9D27785}" sibTransId="{DA952E50-BFA7-4DE1-BB1C-BB1790B40B1A}"/>
    <dgm:cxn modelId="{AB842B1D-9B69-49A7-AB15-D517CE26C69C}" srcId="{F3C601DC-2154-4F2B-A92B-C8A9F58A2D7D}" destId="{60EFBEEC-F0B2-490F-8EAC-8E02ADA232A6}" srcOrd="0" destOrd="0" parTransId="{10D9223D-EF44-42F0-9A00-C46AE6C12CB5}" sibTransId="{07EA3BB9-942A-492E-8636-31CA5375B368}"/>
    <dgm:cxn modelId="{BBCF1773-80ED-4FF4-BD49-8D3EE3F808CD}" type="presOf" srcId="{9E408E57-8ACC-4062-838B-DE9439AE21DC}" destId="{A215F3F1-9900-46FE-AB8D-183D22AF973E}" srcOrd="0" destOrd="0" presId="urn:microsoft.com/office/officeart/2005/8/layout/vList6"/>
    <dgm:cxn modelId="{5709AD4C-5B01-49B7-9CCE-2F9C7FC84BE1}" type="presOf" srcId="{7B7CDA9A-3008-4841-8621-5C6FE995EEE5}" destId="{E40371C0-C15A-4BEF-B96A-3ADFCC953446}" srcOrd="0" destOrd="0" presId="urn:microsoft.com/office/officeart/2005/8/layout/vList6"/>
    <dgm:cxn modelId="{463CD406-3582-434F-BDD3-126A45934A3E}" type="presOf" srcId="{B1C7437D-EA86-414E-9B3C-6C182B454EDA}" destId="{B516E951-A15C-48C4-BE64-EE3236148976}" srcOrd="0" destOrd="0" presId="urn:microsoft.com/office/officeart/2005/8/layout/vList6"/>
    <dgm:cxn modelId="{B209E000-EACE-4B5B-8F03-3F57754E3982}" srcId="{7B7CDA9A-3008-4841-8621-5C6FE995EEE5}" destId="{B1C7437D-EA86-414E-9B3C-6C182B454EDA}" srcOrd="0" destOrd="0" parTransId="{7AD7F882-888E-45F9-835F-982AD498D426}" sibTransId="{FF29BC04-AB35-409E-AABE-BCE752213ACB}"/>
    <dgm:cxn modelId="{85894C01-D4C9-4D8D-AA64-56884AA1C6B7}" type="presOf" srcId="{F3C601DC-2154-4F2B-A92B-C8A9F58A2D7D}" destId="{7595E36B-FEF1-4737-8418-FB6FA0BA4BEC}" srcOrd="0" destOrd="0" presId="urn:microsoft.com/office/officeart/2005/8/layout/vList6"/>
    <dgm:cxn modelId="{73E29657-4A29-4B7E-99AF-452FB9DC5303}" type="presOf" srcId="{60EFBEEC-F0B2-490F-8EAC-8E02ADA232A6}" destId="{598184AD-63CF-4112-9FF0-24436D70EB55}" srcOrd="0" destOrd="0" presId="urn:microsoft.com/office/officeart/2005/8/layout/vList6"/>
    <dgm:cxn modelId="{E325AEBC-93B7-4A05-89CC-2C979FDC00C3}" srcId="{9E408E57-8ACC-4062-838B-DE9439AE21DC}" destId="{7B7CDA9A-3008-4841-8621-5C6FE995EEE5}" srcOrd="0" destOrd="0" parTransId="{5CD962A0-2D3A-49D8-AFFD-3BA9B1AFD389}" sibTransId="{DF2EE200-58E6-4D61-9C71-A9F910DA3B33}"/>
    <dgm:cxn modelId="{012D92EB-2865-449A-BF56-18CAFE329ED4}" type="presParOf" srcId="{A215F3F1-9900-46FE-AB8D-183D22AF973E}" destId="{118791DE-D4B0-46D8-9ACB-8EA82F510141}" srcOrd="0" destOrd="0" presId="urn:microsoft.com/office/officeart/2005/8/layout/vList6"/>
    <dgm:cxn modelId="{133061CF-BC74-480E-B854-4EFB8A783531}" type="presParOf" srcId="{118791DE-D4B0-46D8-9ACB-8EA82F510141}" destId="{E40371C0-C15A-4BEF-B96A-3ADFCC953446}" srcOrd="0" destOrd="0" presId="urn:microsoft.com/office/officeart/2005/8/layout/vList6"/>
    <dgm:cxn modelId="{ABAD7851-33E8-436E-A9DD-096842A747FA}" type="presParOf" srcId="{118791DE-D4B0-46D8-9ACB-8EA82F510141}" destId="{B516E951-A15C-48C4-BE64-EE3236148976}" srcOrd="1" destOrd="0" presId="urn:microsoft.com/office/officeart/2005/8/layout/vList6"/>
    <dgm:cxn modelId="{06960BB9-04A6-4D58-A3AF-9410E4D57199}" type="presParOf" srcId="{A215F3F1-9900-46FE-AB8D-183D22AF973E}" destId="{67C2DA44-4AEF-4B53-940A-5317E8F54926}" srcOrd="1" destOrd="0" presId="urn:microsoft.com/office/officeart/2005/8/layout/vList6"/>
    <dgm:cxn modelId="{46106C30-4BDE-4AA5-8CF6-85DF55F97FDF}" type="presParOf" srcId="{A215F3F1-9900-46FE-AB8D-183D22AF973E}" destId="{E27CFF16-2A9F-4E7E-B1C6-8E1BA26515AF}" srcOrd="2" destOrd="0" presId="urn:microsoft.com/office/officeart/2005/8/layout/vList6"/>
    <dgm:cxn modelId="{D8AEA855-4307-46F3-B83C-D3DF3656331A}" type="presParOf" srcId="{E27CFF16-2A9F-4E7E-B1C6-8E1BA26515AF}" destId="{7595E36B-FEF1-4737-8418-FB6FA0BA4BEC}" srcOrd="0" destOrd="0" presId="urn:microsoft.com/office/officeart/2005/8/layout/vList6"/>
    <dgm:cxn modelId="{984D4E16-D8E8-429A-B8BF-FE9A72E7FE98}" type="presParOf" srcId="{E27CFF16-2A9F-4E7E-B1C6-8E1BA26515AF}" destId="{598184AD-63CF-4112-9FF0-24436D70EB5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78EA2B-C3BF-415A-992C-F58002A18270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C28434-9980-4E0F-87B9-81A899EBC45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Структура ЗОЖ</a:t>
          </a:r>
          <a:endParaRPr lang="ru-RU" b="1" dirty="0">
            <a:solidFill>
              <a:schemeClr val="bg1"/>
            </a:solidFill>
          </a:endParaRPr>
        </a:p>
      </dgm:t>
    </dgm:pt>
    <dgm:pt modelId="{10D5A2A1-E462-43FE-9ACE-5E09D806A161}" type="parTrans" cxnId="{DDED7662-F7FA-436D-8F92-112FFB7E02BC}">
      <dgm:prSet/>
      <dgm:spPr/>
      <dgm:t>
        <a:bodyPr/>
        <a:lstStyle/>
        <a:p>
          <a:endParaRPr lang="ru-RU"/>
        </a:p>
      </dgm:t>
    </dgm:pt>
    <dgm:pt modelId="{4485DCFD-A8D4-48F2-A81D-91F9061DE3C8}" type="sibTrans" cxnId="{DDED7662-F7FA-436D-8F92-112FFB7E02BC}">
      <dgm:prSet/>
      <dgm:spPr/>
      <dgm:t>
        <a:bodyPr/>
        <a:lstStyle/>
        <a:p>
          <a:endParaRPr lang="ru-RU"/>
        </a:p>
      </dgm:t>
    </dgm:pt>
    <dgm:pt modelId="{26C7AD85-E7D7-4DF6-80EB-06B415D71449}">
      <dgm:prSet phldrT="[Текст]" custT="1"/>
      <dgm:spPr/>
      <dgm:t>
        <a:bodyPr/>
        <a:lstStyle/>
        <a:p>
          <a:r>
            <a:rPr lang="ru-RU" sz="2700" dirty="0" smtClean="0">
              <a:solidFill>
                <a:schemeClr val="bg1"/>
              </a:solidFill>
            </a:rPr>
            <a:t>Распорядок дня</a:t>
          </a:r>
          <a:endParaRPr lang="ru-RU" sz="2700" dirty="0">
            <a:solidFill>
              <a:schemeClr val="bg1"/>
            </a:solidFill>
          </a:endParaRPr>
        </a:p>
      </dgm:t>
    </dgm:pt>
    <dgm:pt modelId="{969B18F8-FA2E-47BB-B0FE-6E9A3225BC91}" type="parTrans" cxnId="{CD225486-CC97-4B6A-B4D5-00D89503AAF6}">
      <dgm:prSet/>
      <dgm:spPr/>
      <dgm:t>
        <a:bodyPr/>
        <a:lstStyle/>
        <a:p>
          <a:endParaRPr lang="ru-RU"/>
        </a:p>
      </dgm:t>
    </dgm:pt>
    <dgm:pt modelId="{60D17C13-364E-45F6-BF19-258AEE7E9FB6}" type="sibTrans" cxnId="{CD225486-CC97-4B6A-B4D5-00D89503AAF6}">
      <dgm:prSet/>
      <dgm:spPr/>
      <dgm:t>
        <a:bodyPr/>
        <a:lstStyle/>
        <a:p>
          <a:endParaRPr lang="ru-RU"/>
        </a:p>
      </dgm:t>
    </dgm:pt>
    <dgm:pt modelId="{64C7361E-C487-494A-8CFD-C20A6EE6373F}">
      <dgm:prSet phldrT="[Текст]" custT="1"/>
      <dgm:spPr/>
      <dgm:t>
        <a:bodyPr/>
        <a:lstStyle/>
        <a:p>
          <a:pPr algn="ctr"/>
          <a:r>
            <a:rPr lang="ru-RU" sz="2700" dirty="0" smtClean="0">
              <a:solidFill>
                <a:schemeClr val="bg1"/>
              </a:solidFill>
            </a:rPr>
            <a:t>Физическая нагрузка</a:t>
          </a:r>
          <a:endParaRPr lang="ru-RU" sz="2700" dirty="0">
            <a:solidFill>
              <a:schemeClr val="bg1"/>
            </a:solidFill>
          </a:endParaRPr>
        </a:p>
      </dgm:t>
    </dgm:pt>
    <dgm:pt modelId="{C4CAEDB9-D226-4425-B4D8-49BDEFE2A5E6}" type="parTrans" cxnId="{2EF7B802-E19B-42A1-9111-7A8271E0BE9B}">
      <dgm:prSet/>
      <dgm:spPr/>
      <dgm:t>
        <a:bodyPr/>
        <a:lstStyle/>
        <a:p>
          <a:endParaRPr lang="ru-RU"/>
        </a:p>
      </dgm:t>
    </dgm:pt>
    <dgm:pt modelId="{B4019D01-F270-49ED-9556-E109915B9AFE}" type="sibTrans" cxnId="{2EF7B802-E19B-42A1-9111-7A8271E0BE9B}">
      <dgm:prSet/>
      <dgm:spPr/>
      <dgm:t>
        <a:bodyPr/>
        <a:lstStyle/>
        <a:p>
          <a:endParaRPr lang="ru-RU"/>
        </a:p>
      </dgm:t>
    </dgm:pt>
    <dgm:pt modelId="{6454F341-3E7B-49C5-98D3-B5794BB88C9A}">
      <dgm:prSet phldrT="[Текст]"/>
      <dgm:spPr/>
      <dgm:t>
        <a:bodyPr/>
        <a:lstStyle/>
        <a:p>
          <a:pPr algn="l"/>
          <a:endParaRPr lang="ru-RU" sz="1400" dirty="0"/>
        </a:p>
      </dgm:t>
    </dgm:pt>
    <dgm:pt modelId="{49278EC6-6E68-4389-AD79-AAF178BE3E9C}" type="parTrans" cxnId="{809F80D6-974D-4FBF-A8FD-2CA99685D861}">
      <dgm:prSet/>
      <dgm:spPr/>
      <dgm:t>
        <a:bodyPr/>
        <a:lstStyle/>
        <a:p>
          <a:endParaRPr lang="ru-RU"/>
        </a:p>
      </dgm:t>
    </dgm:pt>
    <dgm:pt modelId="{196CC852-C0C8-487F-97EC-12D4DA305869}" type="sibTrans" cxnId="{809F80D6-974D-4FBF-A8FD-2CA99685D861}">
      <dgm:prSet/>
      <dgm:spPr/>
      <dgm:t>
        <a:bodyPr/>
        <a:lstStyle/>
        <a:p>
          <a:endParaRPr lang="ru-RU"/>
        </a:p>
      </dgm:t>
    </dgm:pt>
    <dgm:pt modelId="{58E6ABA5-36EA-427C-B369-87A00B4F2306}">
      <dgm:prSet phldrT="[Текст]" custT="1"/>
      <dgm:spPr/>
      <dgm:t>
        <a:bodyPr/>
        <a:lstStyle/>
        <a:p>
          <a:r>
            <a:rPr lang="ru-RU" sz="2700" dirty="0" smtClean="0">
              <a:solidFill>
                <a:schemeClr val="bg1"/>
              </a:solidFill>
            </a:rPr>
            <a:t>Сон</a:t>
          </a:r>
          <a:endParaRPr lang="ru-RU" sz="2700" dirty="0">
            <a:solidFill>
              <a:schemeClr val="bg1"/>
            </a:solidFill>
          </a:endParaRPr>
        </a:p>
      </dgm:t>
    </dgm:pt>
    <dgm:pt modelId="{7CEBA19C-893F-48F2-8D57-89F6F4544C43}" type="parTrans" cxnId="{AC00A553-FAB0-4C8B-B4AD-0E118F81AB3E}">
      <dgm:prSet/>
      <dgm:spPr/>
      <dgm:t>
        <a:bodyPr/>
        <a:lstStyle/>
        <a:p>
          <a:endParaRPr lang="ru-RU"/>
        </a:p>
      </dgm:t>
    </dgm:pt>
    <dgm:pt modelId="{AFAA43EC-D3C2-4ADB-8723-78111082C316}" type="sibTrans" cxnId="{AC00A553-FAB0-4C8B-B4AD-0E118F81AB3E}">
      <dgm:prSet/>
      <dgm:spPr/>
      <dgm:t>
        <a:bodyPr/>
        <a:lstStyle/>
        <a:p>
          <a:endParaRPr lang="ru-RU"/>
        </a:p>
      </dgm:t>
    </dgm:pt>
    <dgm:pt modelId="{91FDE7A0-350F-4434-B6F8-A4CE1A54F2CD}" type="pres">
      <dgm:prSet presAssocID="{5378EA2B-C3BF-415A-992C-F58002A1827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8D2CD3-5937-49AE-A8A7-8E4F512297CF}" type="pres">
      <dgm:prSet presAssocID="{5378EA2B-C3BF-415A-992C-F58002A18270}" presName="radial" presStyleCnt="0">
        <dgm:presLayoutVars>
          <dgm:animLvl val="ctr"/>
        </dgm:presLayoutVars>
      </dgm:prSet>
      <dgm:spPr/>
    </dgm:pt>
    <dgm:pt modelId="{FBD16777-1C7F-4D0F-A8A6-C7B83CD052D6}" type="pres">
      <dgm:prSet presAssocID="{2FC28434-9980-4E0F-87B9-81A899EBC45D}" presName="centerShape" presStyleLbl="vennNode1" presStyleIdx="0" presStyleCnt="4" custScaleX="114468" custScaleY="106934"/>
      <dgm:spPr/>
      <dgm:t>
        <a:bodyPr/>
        <a:lstStyle/>
        <a:p>
          <a:endParaRPr lang="ru-RU"/>
        </a:p>
      </dgm:t>
    </dgm:pt>
    <dgm:pt modelId="{EED2319A-B8C1-4211-8D8C-4CB5A722012E}" type="pres">
      <dgm:prSet presAssocID="{26C7AD85-E7D7-4DF6-80EB-06B415D71449}" presName="node" presStyleLbl="vennNode1" presStyleIdx="1" presStyleCnt="4" custScaleX="156767" custScaleY="96472" custRadScaleRad="88507" custRadScaleInc="-1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B7000-BF1F-400E-9BE2-BCE055B63658}" type="pres">
      <dgm:prSet presAssocID="{64C7361E-C487-494A-8CFD-C20A6EE6373F}" presName="node" presStyleLbl="vennNode1" presStyleIdx="2" presStyleCnt="4" custScaleX="161035" custScaleY="95896" custRadScaleRad="109749" custRadScaleInc="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818DF-0A59-48BC-930F-E3758C19D477}" type="pres">
      <dgm:prSet presAssocID="{58E6ABA5-36EA-427C-B369-87A00B4F2306}" presName="node" presStyleLbl="vennNode1" presStyleIdx="3" presStyleCnt="4" custScaleX="152502" custScaleY="87865" custRadScaleRad="104256" custRadScaleInc="-16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00A553-FAB0-4C8B-B4AD-0E118F81AB3E}" srcId="{2FC28434-9980-4E0F-87B9-81A899EBC45D}" destId="{58E6ABA5-36EA-427C-B369-87A00B4F2306}" srcOrd="2" destOrd="0" parTransId="{7CEBA19C-893F-48F2-8D57-89F6F4544C43}" sibTransId="{AFAA43EC-D3C2-4ADB-8723-78111082C316}"/>
    <dgm:cxn modelId="{D05C1253-A1D4-47C7-8612-1DA8F5203E6B}" type="presOf" srcId="{64C7361E-C487-494A-8CFD-C20A6EE6373F}" destId="{35FB7000-BF1F-400E-9BE2-BCE055B63658}" srcOrd="0" destOrd="0" presId="urn:microsoft.com/office/officeart/2005/8/layout/radial3"/>
    <dgm:cxn modelId="{809F80D6-974D-4FBF-A8FD-2CA99685D861}" srcId="{64C7361E-C487-494A-8CFD-C20A6EE6373F}" destId="{6454F341-3E7B-49C5-98D3-B5794BB88C9A}" srcOrd="0" destOrd="0" parTransId="{49278EC6-6E68-4389-AD79-AAF178BE3E9C}" sibTransId="{196CC852-C0C8-487F-97EC-12D4DA305869}"/>
    <dgm:cxn modelId="{9298BC47-D351-4348-80ED-DE821FC2F1F6}" type="presOf" srcId="{58E6ABA5-36EA-427C-B369-87A00B4F2306}" destId="{C95818DF-0A59-48BC-930F-E3758C19D477}" srcOrd="0" destOrd="0" presId="urn:microsoft.com/office/officeart/2005/8/layout/radial3"/>
    <dgm:cxn modelId="{90738814-FAA9-4060-BA68-2B061686B716}" type="presOf" srcId="{26C7AD85-E7D7-4DF6-80EB-06B415D71449}" destId="{EED2319A-B8C1-4211-8D8C-4CB5A722012E}" srcOrd="0" destOrd="0" presId="urn:microsoft.com/office/officeart/2005/8/layout/radial3"/>
    <dgm:cxn modelId="{A8F7E4FE-C375-4548-9747-35753EBAAEAE}" type="presOf" srcId="{6454F341-3E7B-49C5-98D3-B5794BB88C9A}" destId="{35FB7000-BF1F-400E-9BE2-BCE055B63658}" srcOrd="0" destOrd="1" presId="urn:microsoft.com/office/officeart/2005/8/layout/radial3"/>
    <dgm:cxn modelId="{C779F45A-4728-4409-8232-83584145BC7A}" type="presOf" srcId="{5378EA2B-C3BF-415A-992C-F58002A18270}" destId="{91FDE7A0-350F-4434-B6F8-A4CE1A54F2CD}" srcOrd="0" destOrd="0" presId="urn:microsoft.com/office/officeart/2005/8/layout/radial3"/>
    <dgm:cxn modelId="{CD225486-CC97-4B6A-B4D5-00D89503AAF6}" srcId="{2FC28434-9980-4E0F-87B9-81A899EBC45D}" destId="{26C7AD85-E7D7-4DF6-80EB-06B415D71449}" srcOrd="0" destOrd="0" parTransId="{969B18F8-FA2E-47BB-B0FE-6E9A3225BC91}" sibTransId="{60D17C13-364E-45F6-BF19-258AEE7E9FB6}"/>
    <dgm:cxn modelId="{2EF7B802-E19B-42A1-9111-7A8271E0BE9B}" srcId="{2FC28434-9980-4E0F-87B9-81A899EBC45D}" destId="{64C7361E-C487-494A-8CFD-C20A6EE6373F}" srcOrd="1" destOrd="0" parTransId="{C4CAEDB9-D226-4425-B4D8-49BDEFE2A5E6}" sibTransId="{B4019D01-F270-49ED-9556-E109915B9AFE}"/>
    <dgm:cxn modelId="{DDED7662-F7FA-436D-8F92-112FFB7E02BC}" srcId="{5378EA2B-C3BF-415A-992C-F58002A18270}" destId="{2FC28434-9980-4E0F-87B9-81A899EBC45D}" srcOrd="0" destOrd="0" parTransId="{10D5A2A1-E462-43FE-9ACE-5E09D806A161}" sibTransId="{4485DCFD-A8D4-48F2-A81D-91F9061DE3C8}"/>
    <dgm:cxn modelId="{596D5977-2F5E-45A1-9A64-2C5E0F41AAD4}" type="presOf" srcId="{2FC28434-9980-4E0F-87B9-81A899EBC45D}" destId="{FBD16777-1C7F-4D0F-A8A6-C7B83CD052D6}" srcOrd="0" destOrd="0" presId="urn:microsoft.com/office/officeart/2005/8/layout/radial3"/>
    <dgm:cxn modelId="{5029EBD5-820E-4ED9-A4FF-E571B3A3F7D1}" type="presParOf" srcId="{91FDE7A0-350F-4434-B6F8-A4CE1A54F2CD}" destId="{238D2CD3-5937-49AE-A8A7-8E4F512297CF}" srcOrd="0" destOrd="0" presId="urn:microsoft.com/office/officeart/2005/8/layout/radial3"/>
    <dgm:cxn modelId="{2E1070C2-1BF9-40AB-BA68-CFEE94E865C9}" type="presParOf" srcId="{238D2CD3-5937-49AE-A8A7-8E4F512297CF}" destId="{FBD16777-1C7F-4D0F-A8A6-C7B83CD052D6}" srcOrd="0" destOrd="0" presId="urn:microsoft.com/office/officeart/2005/8/layout/radial3"/>
    <dgm:cxn modelId="{4DAC5F05-86FD-4BA4-8524-86512E3D3528}" type="presParOf" srcId="{238D2CD3-5937-49AE-A8A7-8E4F512297CF}" destId="{EED2319A-B8C1-4211-8D8C-4CB5A722012E}" srcOrd="1" destOrd="0" presId="urn:microsoft.com/office/officeart/2005/8/layout/radial3"/>
    <dgm:cxn modelId="{AC2F7C1E-B98E-4A77-B110-CB485B64B636}" type="presParOf" srcId="{238D2CD3-5937-49AE-A8A7-8E4F512297CF}" destId="{35FB7000-BF1F-400E-9BE2-BCE055B63658}" srcOrd="2" destOrd="0" presId="urn:microsoft.com/office/officeart/2005/8/layout/radial3"/>
    <dgm:cxn modelId="{2C7B1C7D-5B65-4E6A-91C5-F28F604FFA6C}" type="presParOf" srcId="{238D2CD3-5937-49AE-A8A7-8E4F512297CF}" destId="{C95818DF-0A59-48BC-930F-E3758C19D477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57125B-93FF-4305-A00A-89CC0A8C72C7}">
      <dsp:nvSpPr>
        <dsp:cNvPr id="0" name=""/>
        <dsp:cNvSpPr/>
      </dsp:nvSpPr>
      <dsp:spPr>
        <a:xfrm>
          <a:off x="3362598" y="2996655"/>
          <a:ext cx="2266354" cy="1861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Элементы ЗОЖ</a:t>
          </a:r>
          <a:endParaRPr lang="ru-RU" sz="2800" kern="1200" dirty="0"/>
        </a:p>
      </dsp:txBody>
      <dsp:txXfrm>
        <a:off x="3362598" y="2996655"/>
        <a:ext cx="2266354" cy="1861062"/>
      </dsp:txXfrm>
    </dsp:sp>
    <dsp:sp modelId="{B4AB56A1-23F4-423D-BB8C-9CFC49043C8A}">
      <dsp:nvSpPr>
        <dsp:cNvPr id="0" name=""/>
        <dsp:cNvSpPr/>
      </dsp:nvSpPr>
      <dsp:spPr>
        <a:xfrm rot="7645766">
          <a:off x="2400263" y="5180369"/>
          <a:ext cx="1778359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A52E-06C3-4799-8C25-CC9FA2EACD46}">
      <dsp:nvSpPr>
        <dsp:cNvPr id="0" name=""/>
        <dsp:cNvSpPr/>
      </dsp:nvSpPr>
      <dsp:spPr>
        <a:xfrm>
          <a:off x="1741484" y="5574845"/>
          <a:ext cx="2015059" cy="1269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Отказ</a:t>
          </a:r>
          <a:r>
            <a:rPr lang="ru-RU" sz="2000" kern="1200" dirty="0" smtClean="0"/>
            <a:t> от вредных привычек.</a:t>
          </a:r>
          <a:endParaRPr lang="ru-RU" sz="2000" kern="1200" dirty="0"/>
        </a:p>
      </dsp:txBody>
      <dsp:txXfrm>
        <a:off x="1741484" y="5574845"/>
        <a:ext cx="2015059" cy="1269158"/>
      </dsp:txXfrm>
    </dsp:sp>
    <dsp:sp modelId="{709C94C4-B970-422B-878A-C87973825B7B}">
      <dsp:nvSpPr>
        <dsp:cNvPr id="0" name=""/>
        <dsp:cNvSpPr/>
      </dsp:nvSpPr>
      <dsp:spPr>
        <a:xfrm rot="10707089">
          <a:off x="1368454" y="3669002"/>
          <a:ext cx="1956762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08EE5-B78D-40DB-B9FE-B82037192853}">
      <dsp:nvSpPr>
        <dsp:cNvPr id="0" name=""/>
        <dsp:cNvSpPr/>
      </dsp:nvSpPr>
      <dsp:spPr>
        <a:xfrm>
          <a:off x="142851" y="3286157"/>
          <a:ext cx="2300936" cy="1455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Окружающая среда: </a:t>
          </a:r>
          <a:r>
            <a:rPr lang="ru-RU" sz="2000" kern="1200" dirty="0" smtClean="0"/>
            <a:t>безопасная и благоприятная для обитания.</a:t>
          </a:r>
          <a:endParaRPr lang="ru-RU" sz="2000" kern="1200" dirty="0"/>
        </a:p>
      </dsp:txBody>
      <dsp:txXfrm>
        <a:off x="142851" y="3286157"/>
        <a:ext cx="2300936" cy="1455204"/>
      </dsp:txXfrm>
    </dsp:sp>
    <dsp:sp modelId="{7B234F67-1B9F-4112-A125-27AA0B969042}">
      <dsp:nvSpPr>
        <dsp:cNvPr id="0" name=""/>
        <dsp:cNvSpPr/>
      </dsp:nvSpPr>
      <dsp:spPr>
        <a:xfrm rot="13093952">
          <a:off x="1617304" y="2201455"/>
          <a:ext cx="2195885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47F20-C7D0-49F4-A436-84F5D5E42941}">
      <dsp:nvSpPr>
        <dsp:cNvPr id="0" name=""/>
        <dsp:cNvSpPr/>
      </dsp:nvSpPr>
      <dsp:spPr>
        <a:xfrm>
          <a:off x="678660" y="1143010"/>
          <a:ext cx="2348292" cy="1403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Воспитание</a:t>
          </a:r>
          <a:r>
            <a:rPr lang="ru-RU" sz="2000" kern="1200" dirty="0" smtClean="0"/>
            <a:t> с раннего детства здоровых привычек.</a:t>
          </a:r>
          <a:endParaRPr lang="ru-RU" sz="2000" kern="1200" dirty="0"/>
        </a:p>
      </dsp:txBody>
      <dsp:txXfrm>
        <a:off x="678660" y="1143010"/>
        <a:ext cx="2348292" cy="1403867"/>
      </dsp:txXfrm>
    </dsp:sp>
    <dsp:sp modelId="{388FF20C-746E-4D79-95F6-13A9E5BDD0B7}">
      <dsp:nvSpPr>
        <dsp:cNvPr id="0" name=""/>
        <dsp:cNvSpPr/>
      </dsp:nvSpPr>
      <dsp:spPr>
        <a:xfrm rot="16259595">
          <a:off x="3686878" y="1734694"/>
          <a:ext cx="1682620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20300-18E6-4C45-AFCC-1F01EB80FAE2}">
      <dsp:nvSpPr>
        <dsp:cNvPr id="0" name=""/>
        <dsp:cNvSpPr/>
      </dsp:nvSpPr>
      <dsp:spPr>
        <a:xfrm>
          <a:off x="3536179" y="697196"/>
          <a:ext cx="2013187" cy="10385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Закаливание</a:t>
          </a:r>
          <a:endParaRPr lang="ru-RU" sz="2000" b="1" i="1" u="sng" kern="1200" dirty="0"/>
        </a:p>
      </dsp:txBody>
      <dsp:txXfrm>
        <a:off x="3536179" y="697196"/>
        <a:ext cx="2013187" cy="1038539"/>
      </dsp:txXfrm>
    </dsp:sp>
    <dsp:sp modelId="{8730AFE9-1751-4FE4-92E8-BE3C6AECDADE}">
      <dsp:nvSpPr>
        <dsp:cNvPr id="0" name=""/>
        <dsp:cNvSpPr/>
      </dsp:nvSpPr>
      <dsp:spPr>
        <a:xfrm rot="19563849">
          <a:off x="5280362" y="2237834"/>
          <a:ext cx="2492160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07F42-7A3A-4F19-BC6A-9044DF71B8A7}">
      <dsp:nvSpPr>
        <dsp:cNvPr id="0" name=""/>
        <dsp:cNvSpPr/>
      </dsp:nvSpPr>
      <dsp:spPr>
        <a:xfrm>
          <a:off x="6286558" y="1143002"/>
          <a:ext cx="2547423" cy="1444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Гигиена организма: </a:t>
          </a:r>
          <a:r>
            <a:rPr lang="ru-RU" sz="2000" kern="1200" dirty="0" smtClean="0"/>
            <a:t>соблюдение правил личной и общественной гигиены.</a:t>
          </a:r>
          <a:endParaRPr lang="ru-RU" sz="2000" kern="1200" dirty="0"/>
        </a:p>
      </dsp:txBody>
      <dsp:txXfrm>
        <a:off x="6286558" y="1143002"/>
        <a:ext cx="2547423" cy="1444289"/>
      </dsp:txXfrm>
    </dsp:sp>
    <dsp:sp modelId="{74968C0B-C4A3-4B2E-8838-E2F56A5D7294}">
      <dsp:nvSpPr>
        <dsp:cNvPr id="0" name=""/>
        <dsp:cNvSpPr/>
      </dsp:nvSpPr>
      <dsp:spPr>
        <a:xfrm rot="100552">
          <a:off x="5852031" y="3675165"/>
          <a:ext cx="2097977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537B-34E4-47E9-8A8E-8FAF4D3890DB}">
      <dsp:nvSpPr>
        <dsp:cNvPr id="0" name=""/>
        <dsp:cNvSpPr/>
      </dsp:nvSpPr>
      <dsp:spPr>
        <a:xfrm>
          <a:off x="6858010" y="3429021"/>
          <a:ext cx="1978713" cy="1192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Движения: </a:t>
          </a:r>
          <a:r>
            <a:rPr lang="ru-RU" sz="2000" kern="1200" dirty="0" smtClean="0"/>
            <a:t>физически активная жизнь.</a:t>
          </a:r>
          <a:endParaRPr lang="ru-RU" sz="2000" kern="1200" dirty="0"/>
        </a:p>
      </dsp:txBody>
      <dsp:txXfrm>
        <a:off x="6858010" y="3429021"/>
        <a:ext cx="1978713" cy="1192450"/>
      </dsp:txXfrm>
    </dsp:sp>
    <dsp:sp modelId="{144BF382-55EA-4CC9-89E4-D9F99C9C0FF6}">
      <dsp:nvSpPr>
        <dsp:cNvPr id="0" name=""/>
        <dsp:cNvSpPr/>
      </dsp:nvSpPr>
      <dsp:spPr>
        <a:xfrm rot="2851240">
          <a:off x="4924694" y="5191529"/>
          <a:ext cx="2049040" cy="64591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F48B6-3126-4982-BD48-12F1DF22ABD0}">
      <dsp:nvSpPr>
        <dsp:cNvPr id="0" name=""/>
        <dsp:cNvSpPr/>
      </dsp:nvSpPr>
      <dsp:spPr>
        <a:xfrm>
          <a:off x="5214967" y="5572161"/>
          <a:ext cx="2852259" cy="13958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Питание: </a:t>
          </a:r>
          <a:r>
            <a:rPr lang="ru-RU" sz="2000" kern="1200" dirty="0" smtClean="0"/>
            <a:t>умеренное, соответствующее физиологическим особенностям  человека</a:t>
          </a:r>
          <a:r>
            <a:rPr lang="ru-RU" sz="1700" kern="1200" dirty="0" smtClean="0"/>
            <a:t>.</a:t>
          </a:r>
          <a:endParaRPr lang="ru-RU" sz="1700" kern="1200" dirty="0"/>
        </a:p>
      </dsp:txBody>
      <dsp:txXfrm>
        <a:off x="5214967" y="5572161"/>
        <a:ext cx="2852259" cy="139585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CE1BC8-277E-42C7-85F3-41F2BF647891}">
      <dsp:nvSpPr>
        <dsp:cNvPr id="0" name=""/>
        <dsp:cNvSpPr/>
      </dsp:nvSpPr>
      <dsp:spPr>
        <a:xfrm rot="10800000">
          <a:off x="2082587" y="99995"/>
          <a:ext cx="6888409" cy="13639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социальном: </a:t>
          </a:r>
          <a:r>
            <a:rPr lang="ru-RU" sz="2000" kern="1200" dirty="0" smtClean="0"/>
            <a:t>пропаганда в СМИ, информационно-просветительская работа;</a:t>
          </a:r>
          <a:endParaRPr lang="ru-RU" sz="2000" kern="1200" dirty="0"/>
        </a:p>
      </dsp:txBody>
      <dsp:txXfrm rot="10800000">
        <a:off x="2082587" y="99995"/>
        <a:ext cx="6888409" cy="1363980"/>
      </dsp:txXfrm>
    </dsp:sp>
    <dsp:sp modelId="{5C5AEF5E-06A8-4D6F-98CA-5373C07014DC}">
      <dsp:nvSpPr>
        <dsp:cNvPr id="0" name=""/>
        <dsp:cNvSpPr/>
      </dsp:nvSpPr>
      <dsp:spPr>
        <a:xfrm>
          <a:off x="1042496" y="19800"/>
          <a:ext cx="1877573" cy="153599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469415-0D4D-49DD-B096-C33752D180BD}">
      <dsp:nvSpPr>
        <dsp:cNvPr id="0" name=""/>
        <dsp:cNvSpPr/>
      </dsp:nvSpPr>
      <dsp:spPr>
        <a:xfrm rot="10800000">
          <a:off x="2161713" y="1984508"/>
          <a:ext cx="6888409" cy="13639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инфраструктурном: конкретные условия в сферах жизнедеятельности (наличие свободного времени, материальных средств), профилактические (спортивные) учреждения, экологический контроль;</a:t>
          </a:r>
          <a:endParaRPr lang="ru-RU" sz="2000" kern="1200" dirty="0"/>
        </a:p>
      </dsp:txBody>
      <dsp:txXfrm rot="10800000">
        <a:off x="2161713" y="1984508"/>
        <a:ext cx="6888409" cy="1363980"/>
      </dsp:txXfrm>
    </dsp:sp>
    <dsp:sp modelId="{4A700432-C70D-4E78-BF8C-F235B2191292}">
      <dsp:nvSpPr>
        <dsp:cNvPr id="0" name=""/>
        <dsp:cNvSpPr/>
      </dsp:nvSpPr>
      <dsp:spPr>
        <a:xfrm>
          <a:off x="1214449" y="1946282"/>
          <a:ext cx="1706652" cy="14432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D73DC-C875-4BFF-9B11-BC680B7E9E18}">
      <dsp:nvSpPr>
        <dsp:cNvPr id="0" name=""/>
        <dsp:cNvSpPr/>
      </dsp:nvSpPr>
      <dsp:spPr>
        <a:xfrm rot="10800000">
          <a:off x="2152329" y="3795263"/>
          <a:ext cx="6888409" cy="136398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77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/>
            <a:t>личностном: </a:t>
          </a:r>
          <a:r>
            <a:rPr lang="ru-RU" sz="2000" kern="1200" dirty="0" smtClean="0"/>
            <a:t>система ценностных ориентаций человека, стандартизация бытового уклада.</a:t>
          </a:r>
          <a:endParaRPr lang="ru-RU" sz="2000" kern="1200" dirty="0"/>
        </a:p>
      </dsp:txBody>
      <dsp:txXfrm rot="10800000">
        <a:off x="2152329" y="3795263"/>
        <a:ext cx="6888409" cy="1363980"/>
      </dsp:txXfrm>
    </dsp:sp>
    <dsp:sp modelId="{37164949-3626-4A20-BE9E-94DB9C483EF7}">
      <dsp:nvSpPr>
        <dsp:cNvPr id="0" name=""/>
        <dsp:cNvSpPr/>
      </dsp:nvSpPr>
      <dsp:spPr>
        <a:xfrm>
          <a:off x="1285881" y="3803665"/>
          <a:ext cx="1669116" cy="134717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240049-E3B0-4EF5-B31A-A0816F23D6FC}">
      <dsp:nvSpPr>
        <dsp:cNvPr id="0" name=""/>
        <dsp:cNvSpPr/>
      </dsp:nvSpPr>
      <dsp:spPr>
        <a:xfrm>
          <a:off x="0" y="0"/>
          <a:ext cx="8686800" cy="2609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    </a:t>
          </a:r>
          <a:r>
            <a:rPr lang="ru-RU" sz="4000" kern="1200" dirty="0" smtClean="0"/>
            <a:t>Совет № 1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 Р</a:t>
          </a:r>
          <a:r>
            <a:rPr lang="ru-RU" sz="2800" kern="1200" dirty="0" smtClean="0"/>
            <a:t>азгадывая кроссворды, изучая  иностранные  языки, производя подсчеты в уме, мы тренируем головной мозг. </a:t>
          </a:r>
          <a:endParaRPr lang="ru-RU" sz="2800" kern="1200" dirty="0"/>
        </a:p>
      </dsp:txBody>
      <dsp:txXfrm>
        <a:off x="2031196" y="0"/>
        <a:ext cx="6655603" cy="2609060"/>
      </dsp:txXfrm>
    </dsp:sp>
    <dsp:sp modelId="{158791A4-3545-48B7-97DD-0CD32EA4A0EE}">
      <dsp:nvSpPr>
        <dsp:cNvPr id="0" name=""/>
        <dsp:cNvSpPr/>
      </dsp:nvSpPr>
      <dsp:spPr>
        <a:xfrm>
          <a:off x="104229" y="428627"/>
          <a:ext cx="2038913" cy="17795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6B742A-C5C0-4F77-8E9D-7FC90BA1562A}">
      <dsp:nvSpPr>
        <dsp:cNvPr id="0" name=""/>
        <dsp:cNvSpPr/>
      </dsp:nvSpPr>
      <dsp:spPr>
        <a:xfrm>
          <a:off x="0" y="2844218"/>
          <a:ext cx="8686800" cy="2593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№2 </a:t>
          </a:r>
        </a:p>
        <a:p>
          <a:pPr lvl="0" algn="l" defTabSz="17780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ru-RU" sz="2800" kern="1200" dirty="0" smtClean="0"/>
            <a:t>Работа – важный элемент здорового образа жизни. Если найти подходящую работу, то, утверждают ученые, это поможет выглядеть моложе.</a:t>
          </a:r>
          <a:endParaRPr lang="ru-RU" sz="2800" kern="1200" dirty="0"/>
        </a:p>
      </dsp:txBody>
      <dsp:txXfrm>
        <a:off x="2031196" y="2844218"/>
        <a:ext cx="6655603" cy="2593575"/>
      </dsp:txXfrm>
    </dsp:sp>
    <dsp:sp modelId="{3D1F49E3-8996-4837-B2F0-BFECD2305799}">
      <dsp:nvSpPr>
        <dsp:cNvPr id="0" name=""/>
        <dsp:cNvSpPr/>
      </dsp:nvSpPr>
      <dsp:spPr>
        <a:xfrm>
          <a:off x="214317" y="3214698"/>
          <a:ext cx="1737360" cy="20305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06F2F-06CA-416E-9B50-BA3179744A60}">
      <dsp:nvSpPr>
        <dsp:cNvPr id="0" name=""/>
        <dsp:cNvSpPr/>
      </dsp:nvSpPr>
      <dsp:spPr>
        <a:xfrm>
          <a:off x="0" y="0"/>
          <a:ext cx="9144000" cy="23959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3                                                                                          </a:t>
          </a:r>
          <a:r>
            <a:rPr lang="ru-RU" sz="2800" kern="1200" dirty="0" smtClean="0"/>
            <a:t>Не ешьте слишком много. Вместо привычных 2.500 калорий обходитесь 1.500. Это способствует поддержанию активности клеток, их разгрузке. </a:t>
          </a:r>
          <a:endParaRPr lang="ru-RU" sz="2800" kern="1200" dirty="0"/>
        </a:p>
      </dsp:txBody>
      <dsp:txXfrm>
        <a:off x="2034184" y="0"/>
        <a:ext cx="7109815" cy="2395930"/>
      </dsp:txXfrm>
    </dsp:sp>
    <dsp:sp modelId="{E609A7E2-6493-4CEB-8BDD-F18D8710574E}">
      <dsp:nvSpPr>
        <dsp:cNvPr id="0" name=""/>
        <dsp:cNvSpPr/>
      </dsp:nvSpPr>
      <dsp:spPr>
        <a:xfrm>
          <a:off x="146378" y="363439"/>
          <a:ext cx="1946812" cy="16690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9002CC-A16F-4745-9F31-B1FD3D21F4A0}">
      <dsp:nvSpPr>
        <dsp:cNvPr id="0" name=""/>
        <dsp:cNvSpPr/>
      </dsp:nvSpPr>
      <dsp:spPr>
        <a:xfrm>
          <a:off x="0" y="2601314"/>
          <a:ext cx="9144000" cy="1521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4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Меню должно соответствовать возрасту. </a:t>
          </a:r>
          <a:endParaRPr lang="ru-RU" sz="2800" kern="1200" dirty="0"/>
        </a:p>
      </dsp:txBody>
      <dsp:txXfrm>
        <a:off x="2034184" y="2601314"/>
        <a:ext cx="7109815" cy="1521774"/>
      </dsp:txXfrm>
    </dsp:sp>
    <dsp:sp modelId="{292EBE47-7E96-4F98-8334-78FF99DC6F00}">
      <dsp:nvSpPr>
        <dsp:cNvPr id="0" name=""/>
        <dsp:cNvSpPr/>
      </dsp:nvSpPr>
      <dsp:spPr>
        <a:xfrm>
          <a:off x="205384" y="2654258"/>
          <a:ext cx="1828800" cy="14158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ECA38E-D7FB-44CF-84AA-785FEE427F2F}">
      <dsp:nvSpPr>
        <dsp:cNvPr id="0" name=""/>
        <dsp:cNvSpPr/>
      </dsp:nvSpPr>
      <dsp:spPr>
        <a:xfrm>
          <a:off x="0" y="4328473"/>
          <a:ext cx="9144000" cy="22362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 smtClean="0"/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5                               </a:t>
          </a:r>
          <a:r>
            <a:rPr lang="ru-RU" sz="2800" kern="1200" dirty="0" smtClean="0"/>
            <a:t>Имейте на все свое мнение. Осознанная   жизнь поможет как можно реже впадать в депрессию и быть подавленным.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</dsp:txBody>
      <dsp:txXfrm>
        <a:off x="2034184" y="4328473"/>
        <a:ext cx="7109815" cy="2236203"/>
      </dsp:txXfrm>
    </dsp:sp>
    <dsp:sp modelId="{4ECECB34-CD64-4BC3-B414-73F4D5F979AD}">
      <dsp:nvSpPr>
        <dsp:cNvPr id="0" name=""/>
        <dsp:cNvSpPr/>
      </dsp:nvSpPr>
      <dsp:spPr>
        <a:xfrm>
          <a:off x="96460" y="4572032"/>
          <a:ext cx="2046646" cy="17490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092D90-7326-4D9F-9592-6FE3E02631FC}">
      <dsp:nvSpPr>
        <dsp:cNvPr id="0" name=""/>
        <dsp:cNvSpPr/>
      </dsp:nvSpPr>
      <dsp:spPr>
        <a:xfrm>
          <a:off x="0" y="0"/>
          <a:ext cx="8848756" cy="30952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6                          </a:t>
          </a:r>
          <a:r>
            <a:rPr lang="ru-RU" sz="2800" kern="1200" dirty="0" smtClean="0"/>
            <a:t>Дольше сохранить молодость поможет любовь. Укрепит организм гормон счастья (</a:t>
          </a:r>
          <a:r>
            <a:rPr lang="ru-RU" sz="2800" kern="1200" dirty="0" err="1" smtClean="0"/>
            <a:t>эндорфин</a:t>
          </a:r>
          <a:r>
            <a:rPr lang="ru-RU" sz="2800" kern="1200" dirty="0" smtClean="0"/>
            <a:t>), который вырабатывается в организм, когда человек влюблен.</a:t>
          </a:r>
          <a:endParaRPr lang="ru-RU" sz="2800" kern="1200" dirty="0"/>
        </a:p>
      </dsp:txBody>
      <dsp:txXfrm>
        <a:off x="2134531" y="0"/>
        <a:ext cx="6714224" cy="3095270"/>
      </dsp:txXfrm>
    </dsp:sp>
    <dsp:sp modelId="{BAEE537D-3150-4FF5-9B53-BD69FC3702F4}">
      <dsp:nvSpPr>
        <dsp:cNvPr id="0" name=""/>
        <dsp:cNvSpPr/>
      </dsp:nvSpPr>
      <dsp:spPr>
        <a:xfrm>
          <a:off x="260453" y="348529"/>
          <a:ext cx="1835550" cy="24375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CD737-BFFE-48D8-9BEC-095CBC774DD6}">
      <dsp:nvSpPr>
        <dsp:cNvPr id="0" name=""/>
        <dsp:cNvSpPr/>
      </dsp:nvSpPr>
      <dsp:spPr>
        <a:xfrm>
          <a:off x="0" y="3289260"/>
          <a:ext cx="8848756" cy="26796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7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спать лучше в прохладной </a:t>
          </a:r>
          <a:r>
            <a:rPr lang="ru-RU" sz="2800" kern="1200" dirty="0" err="1" smtClean="0"/>
            <a:t>комнате,т.к</a:t>
          </a:r>
          <a:r>
            <a:rPr lang="ru-RU" sz="2800" kern="1200" dirty="0" smtClean="0"/>
            <a:t>. от температуры окружающей среды зависят обмен веществ в организме и проявление возрастных особенностей.</a:t>
          </a:r>
          <a:endParaRPr lang="ru-RU" sz="4000" kern="1200" dirty="0"/>
        </a:p>
      </dsp:txBody>
      <dsp:txXfrm>
        <a:off x="2134531" y="3289260"/>
        <a:ext cx="6714224" cy="2679675"/>
      </dsp:txXfrm>
    </dsp:sp>
    <dsp:sp modelId="{28D87F6B-1297-4B49-9AAA-3ED51480C58B}">
      <dsp:nvSpPr>
        <dsp:cNvPr id="0" name=""/>
        <dsp:cNvSpPr/>
      </dsp:nvSpPr>
      <dsp:spPr>
        <a:xfrm>
          <a:off x="198131" y="3857646"/>
          <a:ext cx="1945009" cy="16781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4823B-888B-4201-9B55-9E1D19DA5C8C}">
      <dsp:nvSpPr>
        <dsp:cNvPr id="0" name=""/>
        <dsp:cNvSpPr/>
      </dsp:nvSpPr>
      <dsp:spPr>
        <a:xfrm>
          <a:off x="0" y="108698"/>
          <a:ext cx="8634442" cy="2477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8                                                                           </a:t>
          </a:r>
          <a:r>
            <a:rPr lang="ru-RU" sz="2800" kern="1200" dirty="0" smtClean="0"/>
            <a:t>Чаще двигайтесь. Учеными доказано, что даже восемь минут занятий спортом в день продлевают жизнь.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946392" y="108698"/>
        <a:ext cx="6688049" cy="2477173"/>
      </dsp:txXfrm>
    </dsp:sp>
    <dsp:sp modelId="{E7E8C430-27CF-45B1-82D9-411469A6F004}">
      <dsp:nvSpPr>
        <dsp:cNvPr id="0" name=""/>
        <dsp:cNvSpPr/>
      </dsp:nvSpPr>
      <dsp:spPr>
        <a:xfrm>
          <a:off x="361540" y="240982"/>
          <a:ext cx="1307703" cy="21817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CAE6F-64A3-4882-B212-C1E1BD1ABC19}">
      <dsp:nvSpPr>
        <dsp:cNvPr id="0" name=""/>
        <dsp:cNvSpPr/>
      </dsp:nvSpPr>
      <dsp:spPr>
        <a:xfrm>
          <a:off x="0" y="2796433"/>
          <a:ext cx="8634442" cy="1253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Совет № 9                 </a:t>
          </a:r>
          <a:r>
            <a:rPr lang="ru-RU" sz="3200" kern="1200" dirty="0" smtClean="0"/>
            <a:t>Периодически балуйте себя.</a:t>
          </a:r>
          <a:endParaRPr lang="ru-RU" sz="3200" kern="1200" dirty="0"/>
        </a:p>
      </dsp:txBody>
      <dsp:txXfrm>
        <a:off x="1946392" y="2796433"/>
        <a:ext cx="6688049" cy="1253326"/>
      </dsp:txXfrm>
    </dsp:sp>
    <dsp:sp modelId="{A00CDD7C-4B8E-4FBE-846E-43ED5DFA72A3}">
      <dsp:nvSpPr>
        <dsp:cNvPr id="0" name=""/>
        <dsp:cNvSpPr/>
      </dsp:nvSpPr>
      <dsp:spPr>
        <a:xfrm>
          <a:off x="325509" y="2696677"/>
          <a:ext cx="1514878" cy="14528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AE96D9-5C4F-4547-9693-877656F2BEEF}">
      <dsp:nvSpPr>
        <dsp:cNvPr id="0" name=""/>
        <dsp:cNvSpPr/>
      </dsp:nvSpPr>
      <dsp:spPr>
        <a:xfrm>
          <a:off x="0" y="4377251"/>
          <a:ext cx="8634442" cy="2195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Совет № 10                             </a:t>
          </a:r>
          <a:r>
            <a:rPr lang="ru-RU" sz="2800" kern="1200" dirty="0" smtClean="0"/>
            <a:t>Не всегда подавляйте в себе гнев. Заболеваниям  более подвержены люди, которые постоянно ругают себя</a:t>
          </a:r>
          <a:r>
            <a:rPr lang="ru-RU" sz="2400" kern="1200" dirty="0" smtClean="0"/>
            <a:t>.</a:t>
          </a:r>
          <a:endParaRPr lang="ru-RU" sz="4000" kern="1200" dirty="0"/>
        </a:p>
      </dsp:txBody>
      <dsp:txXfrm>
        <a:off x="1946392" y="4377251"/>
        <a:ext cx="6688049" cy="2195044"/>
      </dsp:txXfrm>
    </dsp:sp>
    <dsp:sp modelId="{376468B7-1F5C-4B25-98F3-0A7D0D18194B}">
      <dsp:nvSpPr>
        <dsp:cNvPr id="0" name=""/>
        <dsp:cNvSpPr/>
      </dsp:nvSpPr>
      <dsp:spPr>
        <a:xfrm>
          <a:off x="226671" y="4643471"/>
          <a:ext cx="1702159" cy="17560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16E951-A15C-48C4-BE64-EE3236148976}">
      <dsp:nvSpPr>
        <dsp:cNvPr id="0" name=""/>
        <dsp:cNvSpPr/>
      </dsp:nvSpPr>
      <dsp:spPr>
        <a:xfrm>
          <a:off x="52346" y="231762"/>
          <a:ext cx="4646360" cy="21489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285750" lvl="1" indent="-285750" algn="ctr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Физический труд</a:t>
          </a:r>
          <a:endParaRPr lang="ru-RU" sz="4300" kern="1200" dirty="0"/>
        </a:p>
      </dsp:txBody>
      <dsp:txXfrm>
        <a:off x="52346" y="231762"/>
        <a:ext cx="4646360" cy="2148917"/>
      </dsp:txXfrm>
    </dsp:sp>
    <dsp:sp modelId="{E40371C0-C15A-4BEF-B96A-3ADFCC953446}">
      <dsp:nvSpPr>
        <dsp:cNvPr id="0" name=""/>
        <dsp:cNvSpPr/>
      </dsp:nvSpPr>
      <dsp:spPr>
        <a:xfrm>
          <a:off x="5481666" y="88883"/>
          <a:ext cx="2773660" cy="2067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Умственный отдых </a:t>
          </a:r>
          <a:endParaRPr lang="ru-RU" sz="3300" kern="1200" dirty="0"/>
        </a:p>
      </dsp:txBody>
      <dsp:txXfrm>
        <a:off x="5481666" y="88883"/>
        <a:ext cx="2773660" cy="2067022"/>
      </dsp:txXfrm>
    </dsp:sp>
    <dsp:sp modelId="{598184AD-63CF-4112-9FF0-24436D70EB55}">
      <dsp:nvSpPr>
        <dsp:cNvPr id="0" name=""/>
        <dsp:cNvSpPr/>
      </dsp:nvSpPr>
      <dsp:spPr>
        <a:xfrm>
          <a:off x="139987" y="2439338"/>
          <a:ext cx="4751071" cy="229301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285750" lvl="1" indent="-285750" algn="ctr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kern="1200" dirty="0" smtClean="0"/>
            <a:t>Умственный труд</a:t>
          </a:r>
          <a:endParaRPr lang="ru-RU" sz="4300" kern="1200" dirty="0"/>
        </a:p>
      </dsp:txBody>
      <dsp:txXfrm>
        <a:off x="139987" y="2439338"/>
        <a:ext cx="4751071" cy="2293018"/>
      </dsp:txXfrm>
    </dsp:sp>
    <dsp:sp modelId="{7595E36B-FEF1-4737-8418-FB6FA0BA4BEC}">
      <dsp:nvSpPr>
        <dsp:cNvPr id="0" name=""/>
        <dsp:cNvSpPr/>
      </dsp:nvSpPr>
      <dsp:spPr>
        <a:xfrm>
          <a:off x="5481640" y="2557895"/>
          <a:ext cx="2773660" cy="21009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Физический отдых</a:t>
          </a:r>
          <a:endParaRPr lang="ru-RU" sz="3300" kern="1200" dirty="0"/>
        </a:p>
      </dsp:txBody>
      <dsp:txXfrm>
        <a:off x="5481640" y="2557895"/>
        <a:ext cx="2773660" cy="2100941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D16777-1C7F-4D0F-A8A6-C7B83CD052D6}">
      <dsp:nvSpPr>
        <dsp:cNvPr id="0" name=""/>
        <dsp:cNvSpPr/>
      </dsp:nvSpPr>
      <dsp:spPr>
        <a:xfrm>
          <a:off x="1397823" y="1515211"/>
          <a:ext cx="3917948" cy="36600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b="1" kern="1200" dirty="0" smtClean="0">
              <a:solidFill>
                <a:schemeClr val="bg1"/>
              </a:solidFill>
            </a:rPr>
            <a:t>Структура ЗОЖ</a:t>
          </a:r>
          <a:endParaRPr lang="ru-RU" sz="4900" b="1" kern="1200" dirty="0">
            <a:solidFill>
              <a:schemeClr val="bg1"/>
            </a:solidFill>
          </a:endParaRPr>
        </a:p>
      </dsp:txBody>
      <dsp:txXfrm>
        <a:off x="1397823" y="1515211"/>
        <a:ext cx="3917948" cy="3660078"/>
      </dsp:txXfrm>
    </dsp:sp>
    <dsp:sp modelId="{EED2319A-B8C1-4211-8D8C-4CB5A722012E}">
      <dsp:nvSpPr>
        <dsp:cNvPr id="0" name=""/>
        <dsp:cNvSpPr/>
      </dsp:nvSpPr>
      <dsp:spPr>
        <a:xfrm>
          <a:off x="1949908" y="549952"/>
          <a:ext cx="2682867" cy="1650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Распорядок дня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1949908" y="549952"/>
        <a:ext cx="2682867" cy="1650995"/>
      </dsp:txXfrm>
    </dsp:sp>
    <dsp:sp modelId="{35FB7000-BF1F-400E-9BE2-BCE055B63658}">
      <dsp:nvSpPr>
        <dsp:cNvPr id="0" name=""/>
        <dsp:cNvSpPr/>
      </dsp:nvSpPr>
      <dsp:spPr>
        <a:xfrm>
          <a:off x="3861645" y="3931026"/>
          <a:ext cx="2755908" cy="1641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Физическая нагрузка</a:t>
          </a:r>
          <a:endParaRPr lang="ru-RU" sz="27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861645" y="3931026"/>
        <a:ext cx="2755908" cy="1641137"/>
      </dsp:txXfrm>
    </dsp:sp>
    <dsp:sp modelId="{C95818DF-0A59-48BC-930F-E3758C19D477}">
      <dsp:nvSpPr>
        <dsp:cNvPr id="0" name=""/>
        <dsp:cNvSpPr/>
      </dsp:nvSpPr>
      <dsp:spPr>
        <a:xfrm>
          <a:off x="538347" y="4068466"/>
          <a:ext cx="2609877" cy="150369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</a:rPr>
            <a:t>Сон</a:t>
          </a:r>
          <a:endParaRPr lang="ru-RU" sz="2700" kern="1200" dirty="0">
            <a:solidFill>
              <a:schemeClr val="bg1"/>
            </a:solidFill>
          </a:endParaRPr>
        </a:p>
      </dsp:txBody>
      <dsp:txXfrm>
        <a:off x="538347" y="4068466"/>
        <a:ext cx="2609877" cy="1503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DB492C-9137-4DE0-B8EE-51955CE95335}" type="datetimeFigureOut">
              <a:rPr lang="ru-RU" smtClean="0"/>
              <a:pPr/>
              <a:t>05.12.2012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E30D3F-752D-4CAF-A232-CDED7708E1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oleObject" Target="../embeddings/oleObject1.bin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188640"/>
            <a:ext cx="3645016" cy="112869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Выполнила ученица 10–Т класса</a:t>
            </a:r>
            <a:r>
              <a:rPr lang="ru-RU" b="1" i="1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accent1">
                    <a:lumMod val="75000"/>
                  </a:schemeClr>
                </a:solidFill>
              </a:rPr>
              <a:t>Боровикова Богдана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 труда: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571612"/>
          <a:ext cx="8686800" cy="473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0371C0-C15A-4BEF-B96A-3ADFCC95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40371C0-C15A-4BEF-B96A-3ADFCC95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40371C0-C15A-4BEF-B96A-3ADFCC953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6E951-A15C-48C4-BE64-EE3236148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516E951-A15C-48C4-BE64-EE3236148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516E951-A15C-48C4-BE64-EE3236148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95E36B-FEF1-4737-8418-FB6FA0B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7595E36B-FEF1-4737-8418-FB6FA0B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7595E36B-FEF1-4737-8418-FB6FA0BA4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184AD-63CF-4112-9FF0-24436D70E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598184AD-63CF-4112-9FF0-24436D70E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598184AD-63CF-4112-9FF0-24436D70E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гнутая вниз стрелка 11"/>
          <p:cNvSpPr/>
          <p:nvPr/>
        </p:nvSpPr>
        <p:spPr>
          <a:xfrm rot="18940117">
            <a:off x="7452906" y="4635584"/>
            <a:ext cx="1523850" cy="828573"/>
          </a:xfrm>
          <a:prstGeom prst="curvedUpArrow">
            <a:avLst>
              <a:gd name="adj1" fmla="val 25000"/>
              <a:gd name="adj2" fmla="val 54457"/>
              <a:gd name="adj3" fmla="val 25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низ стрелка 9"/>
          <p:cNvSpPr/>
          <p:nvPr/>
        </p:nvSpPr>
        <p:spPr>
          <a:xfrm rot="1657591" flipH="1">
            <a:off x="454567" y="5074297"/>
            <a:ext cx="1759861" cy="8528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2123911" flipH="1">
            <a:off x="3214678" y="428604"/>
            <a:ext cx="1571636" cy="714380"/>
          </a:xfrm>
          <a:prstGeom prst="curvedDownArrow">
            <a:avLst>
              <a:gd name="adj1" fmla="val 25000"/>
              <a:gd name="adj2" fmla="val 55205"/>
              <a:gd name="adj3" fmla="val 33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57200"/>
            <a:ext cx="8705880" cy="838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714356"/>
          <a:ext cx="678661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4037" t="4546" r="3104" b="4543"/>
          <a:stretch>
            <a:fillRect/>
          </a:stretch>
        </p:blipFill>
        <p:spPr bwMode="auto">
          <a:xfrm>
            <a:off x="1500166" y="142852"/>
            <a:ext cx="1643074" cy="1428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357562"/>
            <a:ext cx="1928794" cy="13906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 cstate="print"/>
          <a:srcRect l="7143" r="7143"/>
          <a:stretch>
            <a:fillRect/>
          </a:stretch>
        </p:blipFill>
        <p:spPr bwMode="auto">
          <a:xfrm>
            <a:off x="7020272" y="2780928"/>
            <a:ext cx="1857388" cy="14964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BD16777-1C7F-4D0F-A8A6-C7B83CD0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FBD16777-1C7F-4D0F-A8A6-C7B83CD0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FBD16777-1C7F-4D0F-A8A6-C7B83CD05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ED2319A-B8C1-4211-8D8C-4CB5A722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EED2319A-B8C1-4211-8D8C-4CB5A722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EED2319A-B8C1-4211-8D8C-4CB5A7220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B7000-BF1F-400E-9BE2-BCE055B6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5FB7000-BF1F-400E-9BE2-BCE055B6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5FB7000-BF1F-400E-9BE2-BCE055B6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5818DF-0A59-48BC-930F-E3758C19D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95818DF-0A59-48BC-930F-E3758C19D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C95818DF-0A59-48BC-930F-E3758C19D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000240"/>
            <a:ext cx="8627490" cy="92333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  </a:t>
            </a:r>
            <a:r>
              <a:rPr lang="ru-RU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Wingdings" pitchFamily="2" charset="2"/>
              </a:rPr>
              <a:t></a:t>
            </a:r>
            <a:endParaRPr lang="ru-RU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6514d6f1c6d64964acdd3ff5176472f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4143380"/>
            <a:ext cx="3286148" cy="1928826"/>
          </a:xfrm>
          <a:prstGeom prst="rect">
            <a:avLst/>
          </a:prstGeom>
        </p:spPr>
      </p:pic>
      <p:pic>
        <p:nvPicPr>
          <p:cNvPr id="9" name="Рисунок 8" descr="0_8bd93_e007849f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14290"/>
            <a:ext cx="942975" cy="933450"/>
          </a:xfrm>
          <a:prstGeom prst="rect">
            <a:avLst/>
          </a:prstGeom>
        </p:spPr>
      </p:pic>
      <p:pic>
        <p:nvPicPr>
          <p:cNvPr id="10" name="Рисунок 9" descr="0_8bd93_e007849f_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215206" y="5643578"/>
            <a:ext cx="1000132" cy="933450"/>
          </a:xfrm>
          <a:prstGeom prst="rect">
            <a:avLst/>
          </a:prstGeom>
        </p:spPr>
      </p:pic>
      <p:pic>
        <p:nvPicPr>
          <p:cNvPr id="11" name="Рисунок 10" descr="e407f9950ea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500042"/>
            <a:ext cx="1095375" cy="104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такое здоровый образ жизни (</a:t>
            </a:r>
            <a:r>
              <a:rPr lang="ru-RU" dirty="0" err="1" smtClean="0"/>
              <a:t>зож</a:t>
            </a:r>
            <a:r>
              <a:rPr lang="ru-RU" dirty="0" smtClean="0"/>
              <a:t>)?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60722"/>
          </a:xfrm>
        </p:spPr>
        <p:txBody>
          <a:bodyPr/>
          <a:lstStyle/>
          <a:p>
            <a:pPr algn="ctr"/>
            <a:r>
              <a:rPr lang="ru-RU" dirty="0" smtClean="0"/>
              <a:t>ЗОЖ - это концепция жизнедеятельности человека, направленная на улучшение и сохранение здоровья с помощью соответствующего питания, физической подготовки, морального настроя и отказа от вредных привычек.</a:t>
            </a:r>
          </a:p>
          <a:p>
            <a:endParaRPr lang="ru-RU" dirty="0"/>
          </a:p>
        </p:txBody>
      </p:sp>
      <p:pic>
        <p:nvPicPr>
          <p:cNvPr id="9" name="Рисунок 8" descr="hvci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989998"/>
            <a:ext cx="2500298" cy="2868002"/>
          </a:xfrm>
          <a:prstGeom prst="rect">
            <a:avLst/>
          </a:prstGeom>
        </p:spPr>
      </p:pic>
      <p:pic>
        <p:nvPicPr>
          <p:cNvPr id="12" name="Рисунок 11" descr="jhgf.jpg"/>
          <p:cNvPicPr>
            <a:picLocks noChangeAspect="1"/>
          </p:cNvPicPr>
          <p:nvPr/>
        </p:nvPicPr>
        <p:blipFill>
          <a:blip r:embed="rId3" cstate="print"/>
          <a:srcRect t="127"/>
          <a:stretch>
            <a:fillRect/>
          </a:stretch>
        </p:blipFill>
        <p:spPr>
          <a:xfrm>
            <a:off x="0" y="4714883"/>
            <a:ext cx="3214678" cy="214311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84325" y="1790700"/>
          <a:ext cx="3090863" cy="1905000"/>
        </p:xfrm>
        <a:graphic>
          <a:graphicData uri="http://schemas.openxmlformats.org/presentationml/2006/ole">
            <p:oleObj spid="_x0000_s2050" name="Диаграмма" r:id="rId3" imgW="2828832" imgH="1743120" progId="MSGraph.Chart.8">
              <p:embed followColorScheme="full"/>
            </p:oleObj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0" y="-285776"/>
          <a:ext cx="9144000" cy="7143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57125B-93FF-4305-A00A-89CC0A8C7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6D57125B-93FF-4305-A00A-89CC0A8C7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AB56A1-23F4-423D-BB8C-9CFC49043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4AB56A1-23F4-423D-BB8C-9CFC49043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63A52E-06C3-4799-8C25-CC9FA2EAC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2963A52E-06C3-4799-8C25-CC9FA2EAC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9C94C4-B970-422B-878A-C8797382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709C94C4-B970-422B-878A-C87973825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C08EE5-B78D-40DB-B9FE-B820371928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1DC08EE5-B78D-40DB-B9FE-B820371928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234F67-1B9F-4112-A125-27AA0B9690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7B234F67-1B9F-4112-A125-27AA0B9690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47F20-C7D0-49F4-A436-84F5D5E42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32747F20-C7D0-49F4-A436-84F5D5E42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8FF20C-746E-4D79-95F6-13A9E5BDD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388FF20C-746E-4D79-95F6-13A9E5BDD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520300-18E6-4C45-AFCC-1F01EB80F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C5520300-18E6-4C45-AFCC-1F01EB80F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30AFE9-1751-4FE4-92E8-BE3C6AECD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8730AFE9-1751-4FE4-92E8-BE3C6AECD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D07F42-7A3A-4F19-BC6A-9044DF71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AAD07F42-7A3A-4F19-BC6A-9044DF71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968C0B-C4A3-4B2E-8838-E2F56A5D7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74968C0B-C4A3-4B2E-8838-E2F56A5D7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5537B-34E4-47E9-8A8E-8FAF4D389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8F85537B-34E4-47E9-8A8E-8FAF4D389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BF382-55EA-4CC9-89E4-D9F99C9C0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144BF382-55EA-4CC9-89E4-D9F99C9C0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1F48B6-3126-4982-BD48-12F1DF22AB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E01F48B6-3126-4982-BD48-12F1DF22AB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Формирование здорового образа жизни осуществляется на трёх уровнях: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642974" y="1554162"/>
          <a:ext cx="10358510" cy="516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5AEF5E-06A8-4D6F-98CA-5373C0701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C5AEF5E-06A8-4D6F-98CA-5373C0701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CE1BC8-277E-42C7-85F3-41F2BF647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BCE1BC8-277E-42C7-85F3-41F2BF647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700432-C70D-4E78-BF8C-F235B2191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4A700432-C70D-4E78-BF8C-F235B2191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469415-0D4D-49DD-B096-C33752D1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7E469415-0D4D-49DD-B096-C33752D18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164949-3626-4A20-BE9E-94DB9C48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7164949-3626-4A20-BE9E-94DB9C483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2D73DC-C875-4BFF-9B11-BC680B7E9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902D73DC-C875-4BFF-9B11-BC680B7E9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Autofit/>
          </a:bodyPr>
          <a:lstStyle/>
          <a:p>
            <a:r>
              <a:rPr lang="ru-RU" sz="3500" dirty="0" smtClean="0"/>
              <a:t>10 советов здорового образа жизни:</a:t>
            </a:r>
            <a:br>
              <a:rPr lang="ru-RU" sz="3500" dirty="0" smtClean="0"/>
            </a:br>
            <a:endParaRPr lang="ru-RU" sz="35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1357298"/>
          <a:ext cx="8686800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791A4-3545-48B7-97DD-0CD32EA4A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58791A4-3545-48B7-97DD-0CD32EA4A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240049-E3B0-4EF5-B31A-A0816F23D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A9240049-E3B0-4EF5-B31A-A0816F23D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1F49E3-8996-4837-B2F0-BFECD2305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D1F49E3-8996-4837-B2F0-BFECD2305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6B742A-C5C0-4F77-8E9D-7FC90BA15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896B742A-C5C0-4F77-8E9D-7FC90BA156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52"/>
          <a:ext cx="9144000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09A7E2-6493-4CEB-8BDD-F18D87105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E609A7E2-6493-4CEB-8BDD-F18D87105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06F2F-06CA-416E-9B50-BA3179744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A706F2F-06CA-416E-9B50-BA3179744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2EBE47-7E96-4F98-8334-78FF99DC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292EBE47-7E96-4F98-8334-78FF99DC6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9002CC-A16F-4745-9F31-B1FD3D21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AE9002CC-A16F-4745-9F31-B1FD3D21F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CECB34-CD64-4BC3-B414-73F4D5F97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ECECB34-CD64-4BC3-B414-73F4D5F97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CA38E-D7FB-44CF-84AA-785FEE427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AECA38E-D7FB-44CF-84AA-785FEE427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428604"/>
          <a:ext cx="884875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E537D-3150-4FF5-9B53-BD69FC370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AEE537D-3150-4FF5-9B53-BD69FC370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92D90-7326-4D9F-9592-6FE3E0263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B9092D90-7326-4D9F-9592-6FE3E0263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D87F6B-1297-4B49-9AAA-3ED51480C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28D87F6B-1297-4B49-9AAA-3ED51480C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DCD737-BFFE-48D8-9BEC-095CBC774D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DCD737-BFFE-48D8-9BEC-095CBC774D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42852"/>
          <a:ext cx="8634442" cy="657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E8C430-27CF-45B1-82D9-411469A6F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7E8C430-27CF-45B1-82D9-411469A6F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4823B-888B-4201-9B55-9E1D19DA5C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21D4823B-888B-4201-9B55-9E1D19DA5C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CDD7C-4B8E-4FBE-846E-43ED5DFA72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00CDD7C-4B8E-4FBE-846E-43ED5DFA7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CAE6F-64A3-4882-B212-C1E1BD1AB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4CBCAE6F-64A3-4882-B212-C1E1BD1AB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468B7-1F5C-4B25-98F3-0A7D0D181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76468B7-1F5C-4B25-98F3-0A7D0D181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AE96D9-5C4F-4547-9693-877656F2B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C5AE96D9-5C4F-4547-9693-877656F2B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452</TotalTime>
  <Words>370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Трек</vt:lpstr>
      <vt:lpstr>Диаграмма</vt:lpstr>
      <vt:lpstr>Слайд 1</vt:lpstr>
      <vt:lpstr>Что такое здоровый образ жизни (зож)?</vt:lpstr>
      <vt:lpstr>Слайд 3</vt:lpstr>
      <vt:lpstr>Слайд 4</vt:lpstr>
      <vt:lpstr>Формирование здорового образа жизни осуществляется на трёх уровнях: </vt:lpstr>
      <vt:lpstr>10 советов здорового образа жизни: </vt:lpstr>
      <vt:lpstr>Слайд 7</vt:lpstr>
      <vt:lpstr>Слайд 8</vt:lpstr>
      <vt:lpstr>Слайд 9</vt:lpstr>
      <vt:lpstr>Закон  труда: 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Bogdana_Yarik</dc:creator>
  <cp:lastModifiedBy>Ученик</cp:lastModifiedBy>
  <cp:revision>40</cp:revision>
  <dcterms:created xsi:type="dcterms:W3CDTF">2012-11-30T17:21:49Z</dcterms:created>
  <dcterms:modified xsi:type="dcterms:W3CDTF">2012-12-05T08:37:18Z</dcterms:modified>
</cp:coreProperties>
</file>